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4" r:id="rId4"/>
    <p:sldMasterId id="2147483706" r:id="rId5"/>
    <p:sldMasterId id="2147483718" r:id="rId6"/>
  </p:sldMasterIdLst>
  <p:notesMasterIdLst>
    <p:notesMasterId r:id="rId33"/>
  </p:notesMasterIdLst>
  <p:sldIdLst>
    <p:sldId id="271" r:id="rId7"/>
    <p:sldId id="257" r:id="rId8"/>
    <p:sldId id="272" r:id="rId9"/>
    <p:sldId id="258" r:id="rId10"/>
    <p:sldId id="281" r:id="rId11"/>
    <p:sldId id="263" r:id="rId12"/>
    <p:sldId id="265" r:id="rId13"/>
    <p:sldId id="273" r:id="rId14"/>
    <p:sldId id="284" r:id="rId15"/>
    <p:sldId id="286" r:id="rId16"/>
    <p:sldId id="287" r:id="rId17"/>
    <p:sldId id="274" r:id="rId18"/>
    <p:sldId id="261" r:id="rId19"/>
    <p:sldId id="266" r:id="rId20"/>
    <p:sldId id="275" r:id="rId21"/>
    <p:sldId id="276" r:id="rId22"/>
    <p:sldId id="277" r:id="rId23"/>
    <p:sldId id="267" r:id="rId24"/>
    <p:sldId id="260" r:id="rId25"/>
    <p:sldId id="278" r:id="rId26"/>
    <p:sldId id="279" r:id="rId27"/>
    <p:sldId id="264" r:id="rId28"/>
    <p:sldId id="259" r:id="rId29"/>
    <p:sldId id="269" r:id="rId30"/>
    <p:sldId id="280" r:id="rId31"/>
    <p:sldId id="285" r:id="rId32"/>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8686"/>
    <a:srgbClr val="F1B409"/>
    <a:srgbClr val="F7F22E"/>
    <a:srgbClr val="663300"/>
    <a:srgbClr val="E2CC70"/>
    <a:srgbClr val="C59307"/>
    <a:srgbClr val="008000"/>
    <a:srgbClr val="243D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6" autoAdjust="0"/>
    <p:restoredTop sz="60487" autoAdjust="0"/>
  </p:normalViewPr>
  <p:slideViewPr>
    <p:cSldViewPr snapToGrid="0" snapToObjects="1">
      <p:cViewPr varScale="1">
        <p:scale>
          <a:sx n="67" d="100"/>
          <a:sy n="67" d="100"/>
        </p:scale>
        <p:origin x="1476" y="48"/>
      </p:cViewPr>
      <p:guideLst>
        <p:guide orient="horz" pos="2160"/>
        <p:guide pos="3840"/>
      </p:guideLst>
    </p:cSldViewPr>
  </p:slideViewPr>
  <p:outlineViewPr>
    <p:cViewPr>
      <p:scale>
        <a:sx n="33" d="100"/>
        <a:sy n="33" d="100"/>
      </p:scale>
      <p:origin x="0" y="-2418"/>
    </p:cViewPr>
  </p:outlineViewPr>
  <p:notesTextViewPr>
    <p:cViewPr>
      <p:scale>
        <a:sx n="3" d="2"/>
        <a:sy n="3" d="2"/>
      </p:scale>
      <p:origin x="0" y="0"/>
    </p:cViewPr>
  </p:notesTextViewPr>
  <p:sorterViewPr>
    <p:cViewPr>
      <p:scale>
        <a:sx n="130" d="100"/>
        <a:sy n="130" d="100"/>
      </p:scale>
      <p:origin x="0" y="0"/>
    </p:cViewPr>
  </p:sorterViewPr>
  <p:notesViewPr>
    <p:cSldViewPr snapToGrid="0" snapToObjects="1">
      <p:cViewPr varScale="1">
        <p:scale>
          <a:sx n="83" d="100"/>
          <a:sy n="83" d="100"/>
        </p:scale>
        <p:origin x="3894"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3C257A0-A3C2-4DC6-8172-B626EB9AAC02}"/>
              </a:ext>
            </a:extLst>
          </p:cNvPr>
          <p:cNvSpPr>
            <a:spLocks noGrp="1" noChangeArrowheads="1"/>
          </p:cNvSpPr>
          <p:nvPr>
            <p:ph type="hdr" sz="quarter"/>
          </p:nvPr>
        </p:nvSpPr>
        <p:spPr bwMode="auto">
          <a:xfrm>
            <a:off x="0" y="0"/>
            <a:ext cx="31699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3" tIns="48327" rIns="96653" bIns="48327" numCol="1" anchor="t" anchorCtr="0" compatLnSpc="1">
            <a:prstTxWarp prst="textNoShape">
              <a:avLst/>
            </a:prstTxWarp>
          </a:bodyPr>
          <a:lstStyle>
            <a:lvl1pPr eaLnBrk="1" hangingPunct="1">
              <a:defRPr sz="1200" smtClean="0"/>
            </a:lvl1pPr>
          </a:lstStyle>
          <a:p>
            <a:pPr>
              <a:defRPr/>
            </a:pPr>
            <a:endParaRPr lang="en-US" altLang="en-US" dirty="0"/>
          </a:p>
        </p:txBody>
      </p:sp>
      <p:sp>
        <p:nvSpPr>
          <p:cNvPr id="25603" name="Rectangle 3">
            <a:extLst>
              <a:ext uri="{FF2B5EF4-FFF2-40B4-BE49-F238E27FC236}">
                <a16:creationId xmlns:a16="http://schemas.microsoft.com/office/drawing/2014/main" id="{98C49287-CF72-4378-A5C5-E06B2A4B91D0}"/>
              </a:ext>
            </a:extLst>
          </p:cNvPr>
          <p:cNvSpPr>
            <a:spLocks noGrp="1" noChangeArrowheads="1"/>
          </p:cNvSpPr>
          <p:nvPr>
            <p:ph type="dt" idx="1"/>
          </p:nvPr>
        </p:nvSpPr>
        <p:spPr bwMode="auto">
          <a:xfrm>
            <a:off x="4143587" y="0"/>
            <a:ext cx="31699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3" tIns="48327" rIns="96653" bIns="48327" numCol="1" anchor="t" anchorCtr="0" compatLnSpc="1">
            <a:prstTxWarp prst="textNoShape">
              <a:avLst/>
            </a:prstTxWarp>
          </a:bodyPr>
          <a:lstStyle>
            <a:lvl1pPr algn="r" eaLnBrk="1" hangingPunct="1">
              <a:defRPr sz="1200" smtClean="0"/>
            </a:lvl1pPr>
          </a:lstStyle>
          <a:p>
            <a:pPr>
              <a:defRPr/>
            </a:pPr>
            <a:endParaRPr lang="en-US" altLang="en-US" dirty="0"/>
          </a:p>
        </p:txBody>
      </p:sp>
      <p:sp>
        <p:nvSpPr>
          <p:cNvPr id="4100" name="Rectangle 4">
            <a:extLst>
              <a:ext uri="{FF2B5EF4-FFF2-40B4-BE49-F238E27FC236}">
                <a16:creationId xmlns:a16="http://schemas.microsoft.com/office/drawing/2014/main" id="{60284F2D-6DB9-44BB-9251-0E8DC013EEC5}"/>
              </a:ext>
            </a:extLst>
          </p:cNvPr>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a:extLst>
              <a:ext uri="{FF2B5EF4-FFF2-40B4-BE49-F238E27FC236}">
                <a16:creationId xmlns:a16="http://schemas.microsoft.com/office/drawing/2014/main" id="{A7918D78-2007-4D6B-B173-3CCFC05BA862}"/>
              </a:ext>
            </a:extLst>
          </p:cNvPr>
          <p:cNvSpPr>
            <a:spLocks noGrp="1" noChangeArrowheads="1"/>
          </p:cNvSpPr>
          <p:nvPr>
            <p:ph type="body" sz="quarter" idx="3"/>
          </p:nvPr>
        </p:nvSpPr>
        <p:spPr bwMode="auto">
          <a:xfrm>
            <a:off x="731520" y="4560570"/>
            <a:ext cx="5852160" cy="4320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3" tIns="48327" rIns="96653" bIns="48327"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5606" name="Rectangle 6">
            <a:extLst>
              <a:ext uri="{FF2B5EF4-FFF2-40B4-BE49-F238E27FC236}">
                <a16:creationId xmlns:a16="http://schemas.microsoft.com/office/drawing/2014/main" id="{463BF123-71AF-44EE-8D83-C1DFEE06F119}"/>
              </a:ext>
            </a:extLst>
          </p:cNvPr>
          <p:cNvSpPr>
            <a:spLocks noGrp="1" noChangeArrowheads="1"/>
          </p:cNvSpPr>
          <p:nvPr>
            <p:ph type="ftr" sz="quarter" idx="4"/>
          </p:nvPr>
        </p:nvSpPr>
        <p:spPr bwMode="auto">
          <a:xfrm>
            <a:off x="0" y="9119474"/>
            <a:ext cx="31699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3" tIns="48327" rIns="96653" bIns="48327" numCol="1" anchor="b" anchorCtr="0" compatLnSpc="1">
            <a:prstTxWarp prst="textNoShape">
              <a:avLst/>
            </a:prstTxWarp>
          </a:bodyPr>
          <a:lstStyle>
            <a:lvl1pPr eaLnBrk="1" hangingPunct="1">
              <a:defRPr sz="1200" smtClean="0"/>
            </a:lvl1pPr>
          </a:lstStyle>
          <a:p>
            <a:pPr>
              <a:defRPr/>
            </a:pPr>
            <a:endParaRPr lang="en-US" altLang="en-US" dirty="0"/>
          </a:p>
        </p:txBody>
      </p:sp>
      <p:sp>
        <p:nvSpPr>
          <p:cNvPr id="25607" name="Rectangle 7">
            <a:extLst>
              <a:ext uri="{FF2B5EF4-FFF2-40B4-BE49-F238E27FC236}">
                <a16:creationId xmlns:a16="http://schemas.microsoft.com/office/drawing/2014/main" id="{61CC2562-E661-444A-BCD2-668EABC2E3E9}"/>
              </a:ext>
            </a:extLst>
          </p:cNvPr>
          <p:cNvSpPr>
            <a:spLocks noGrp="1" noChangeArrowheads="1"/>
          </p:cNvSpPr>
          <p:nvPr>
            <p:ph type="sldNum" sz="quarter" idx="5"/>
          </p:nvPr>
        </p:nvSpPr>
        <p:spPr bwMode="auto">
          <a:xfrm>
            <a:off x="4143587" y="9119474"/>
            <a:ext cx="3169920" cy="480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3" tIns="48327" rIns="96653" bIns="48327" numCol="1" anchor="b" anchorCtr="0" compatLnSpc="1">
            <a:prstTxWarp prst="textNoShape">
              <a:avLst/>
            </a:prstTxWarp>
          </a:bodyPr>
          <a:lstStyle>
            <a:lvl1pPr algn="r" eaLnBrk="1" hangingPunct="1">
              <a:defRPr sz="1200" smtClean="0"/>
            </a:lvl1pPr>
          </a:lstStyle>
          <a:p>
            <a:pPr>
              <a:defRPr/>
            </a:pPr>
            <a:fld id="{250414D1-B023-4542-929D-C4CC63286E08}"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xfrm>
            <a:off x="2405063" y="542925"/>
            <a:ext cx="4826000" cy="2714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cs typeface="Arial" panose="020B0604020202020204" pitchFamily="34" charset="0"/>
              </a:rPr>
              <a:t>Good afternoon everyone, I’m Matt Stahley with SFWMD and </a:t>
            </a:r>
            <a:r>
              <a:rPr lang="en-US" dirty="0">
                <a:latin typeface="Arial" panose="020B0604020202020204" pitchFamily="34" charset="0"/>
                <a:cs typeface="Arial" panose="020B0604020202020204" pitchFamily="34" charset="0"/>
              </a:rPr>
              <a:t>I’ll be the main contact person for public water supply utilities and the liaison for the Water Supply Utilities Project Database, also known as WaSUP, I p</a:t>
            </a:r>
            <a:r>
              <a:rPr lang="en-US" dirty="0"/>
              <a:t>rovide outreach and technical assistance to local governments and utilities in submitting their annual progress reports.</a:t>
            </a:r>
          </a:p>
          <a:p>
            <a:endParaRPr lang="en-US" dirty="0"/>
          </a:p>
          <a:p>
            <a:r>
              <a:rPr lang="en-US" dirty="0"/>
              <a:t>The goal today is to provide a review of the reporting requirements and the benefits of reporting, a walkthrough of the process for using the WaSUP database to submit your report, and a demonstration of accessing and updating the database.  </a:t>
            </a:r>
          </a:p>
          <a:p>
            <a:pPr marL="474254" lvl="1"/>
            <a:endParaRPr lang="en-US" dirty="0"/>
          </a:p>
          <a:p>
            <a:pPr marL="474254" lvl="1"/>
            <a:r>
              <a:rPr lang="en-US" dirty="0"/>
              <a:t>Please save your questions for the end.</a:t>
            </a:r>
            <a:endParaRPr lang="en-US" dirty="0">
              <a:cs typeface="Arial" panose="020B0604020202020204" pitchFamily="34" charset="0"/>
            </a:endParaRPr>
          </a:p>
          <a:p>
            <a:endParaRPr lang="en-US" altLang="en-US" dirty="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70662" indent="-296408" eaLnBrk="0" hangingPunct="0">
              <a:spcBef>
                <a:spcPct val="30000"/>
              </a:spcBef>
              <a:defRPr sz="1200">
                <a:solidFill>
                  <a:schemeClr val="tx1"/>
                </a:solidFill>
                <a:latin typeface="Calibri" panose="020F0502020204030204" pitchFamily="34" charset="0"/>
              </a:defRPr>
            </a:lvl2pPr>
            <a:lvl3pPr marL="1185634" indent="-237127" eaLnBrk="0" hangingPunct="0">
              <a:spcBef>
                <a:spcPct val="30000"/>
              </a:spcBef>
              <a:defRPr sz="1200">
                <a:solidFill>
                  <a:schemeClr val="tx1"/>
                </a:solidFill>
                <a:latin typeface="Calibri" panose="020F0502020204030204" pitchFamily="34" charset="0"/>
              </a:defRPr>
            </a:lvl3pPr>
            <a:lvl4pPr marL="1659887" indent="-237127" eaLnBrk="0" hangingPunct="0">
              <a:spcBef>
                <a:spcPct val="30000"/>
              </a:spcBef>
              <a:defRPr sz="1200">
                <a:solidFill>
                  <a:schemeClr val="tx1"/>
                </a:solidFill>
                <a:latin typeface="Calibri" panose="020F0502020204030204" pitchFamily="34" charset="0"/>
              </a:defRPr>
            </a:lvl4pPr>
            <a:lvl5pPr marL="2134141" indent="-237127" eaLnBrk="0" hangingPunct="0">
              <a:spcBef>
                <a:spcPct val="30000"/>
              </a:spcBef>
              <a:defRPr sz="1200">
                <a:solidFill>
                  <a:schemeClr val="tx1"/>
                </a:solidFill>
                <a:latin typeface="Calibri" panose="020F0502020204030204" pitchFamily="34" charset="0"/>
              </a:defRPr>
            </a:lvl5pPr>
            <a:lvl6pPr marL="2608395" indent="-237127" eaLnBrk="0" fontAlgn="base" hangingPunct="0">
              <a:spcBef>
                <a:spcPct val="30000"/>
              </a:spcBef>
              <a:spcAft>
                <a:spcPct val="0"/>
              </a:spcAft>
              <a:defRPr sz="1200">
                <a:solidFill>
                  <a:schemeClr val="tx1"/>
                </a:solidFill>
                <a:latin typeface="Calibri" panose="020F0502020204030204" pitchFamily="34" charset="0"/>
              </a:defRPr>
            </a:lvl6pPr>
            <a:lvl7pPr marL="3082648" indent="-237127" eaLnBrk="0" fontAlgn="base" hangingPunct="0">
              <a:spcBef>
                <a:spcPct val="30000"/>
              </a:spcBef>
              <a:spcAft>
                <a:spcPct val="0"/>
              </a:spcAft>
              <a:defRPr sz="1200">
                <a:solidFill>
                  <a:schemeClr val="tx1"/>
                </a:solidFill>
                <a:latin typeface="Calibri" panose="020F0502020204030204" pitchFamily="34" charset="0"/>
              </a:defRPr>
            </a:lvl7pPr>
            <a:lvl8pPr marL="3556902" indent="-237127" eaLnBrk="0" fontAlgn="base" hangingPunct="0">
              <a:spcBef>
                <a:spcPct val="30000"/>
              </a:spcBef>
              <a:spcAft>
                <a:spcPct val="0"/>
              </a:spcAft>
              <a:defRPr sz="1200">
                <a:solidFill>
                  <a:schemeClr val="tx1"/>
                </a:solidFill>
                <a:latin typeface="Calibri" panose="020F0502020204030204" pitchFamily="34" charset="0"/>
              </a:defRPr>
            </a:lvl8pPr>
            <a:lvl9pPr marL="4031155" indent="-237127" eaLnBrk="0" fontAlgn="base" hangingPunct="0">
              <a:spcBef>
                <a:spcPct val="30000"/>
              </a:spcBef>
              <a:spcAft>
                <a:spcPct val="0"/>
              </a:spcAft>
              <a:defRPr sz="1200">
                <a:solidFill>
                  <a:schemeClr val="tx1"/>
                </a:solidFill>
                <a:latin typeface="Calibri" panose="020F0502020204030204" pitchFamily="34" charset="0"/>
              </a:defRPr>
            </a:lvl9pPr>
          </a:lstStyle>
          <a:p>
            <a:pPr defTabSz="948507" eaLnBrk="1" hangingPunct="1">
              <a:spcBef>
                <a:spcPct val="0"/>
              </a:spcBef>
              <a:defRPr/>
            </a:pPr>
            <a:fld id="{410AD62F-BE69-4093-B64E-D61ED2B7D7B1}" type="slidenum">
              <a:rPr lang="en-US" altLang="en-US">
                <a:solidFill>
                  <a:prstClr val="black"/>
                </a:solidFill>
                <a:latin typeface="Arial" panose="020B0604020202020204" pitchFamily="34" charset="0"/>
              </a:rPr>
              <a:pPr defTabSz="948507" eaLnBrk="1" hangingPunct="1">
                <a:spcBef>
                  <a:spcPct val="0"/>
                </a:spcBef>
                <a:defRPr/>
              </a:pPr>
              <a:t>1</a:t>
            </a:fld>
            <a:endParaRPr lang="en-US" altLang="en-US" dirty="0">
              <a:solidFill>
                <a:prstClr val="black"/>
              </a:solidFill>
              <a:latin typeface="Arial" panose="020B0604020202020204" pitchFamily="34" charset="0"/>
            </a:endParaRPr>
          </a:p>
        </p:txBody>
      </p:sp>
    </p:spTree>
    <p:extLst>
      <p:ext uri="{BB962C8B-B14F-4D97-AF65-F5344CB8AC3E}">
        <p14:creationId xmlns:p14="http://schemas.microsoft.com/office/powerpoint/2010/main" val="1286420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panose="020B0604020202020204" pitchFamily="34" charset="0"/>
            </a:endParaRPr>
          </a:p>
          <a:p>
            <a:r>
              <a:rPr lang="en-US" dirty="0">
                <a:latin typeface="Arial" panose="020B0604020202020204" pitchFamily="34" charset="0"/>
                <a:cs typeface="Arial" panose="020B0604020202020204" pitchFamily="34" charset="0"/>
              </a:rPr>
              <a:t>Ch 373 requires utilities </a:t>
            </a:r>
            <a:r>
              <a:rPr lang="en-US" dirty="0">
                <a:cs typeface="Arial" panose="020B0604020202020204" pitchFamily="34" charset="0"/>
              </a:rPr>
              <a:t>to provide the Annual Progress Report. </a:t>
            </a:r>
          </a:p>
          <a:p>
            <a:endParaRPr lang="en-US" dirty="0">
              <a:cs typeface="Arial" panose="020B0604020202020204" pitchFamily="34" charset="0"/>
            </a:endParaRPr>
          </a:p>
          <a:p>
            <a:r>
              <a:rPr lang="en-US" dirty="0">
                <a:cs typeface="Arial" panose="020B0604020202020204" pitchFamily="34" charset="0"/>
              </a:rPr>
              <a:t>Statute says the report must include:</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Water supply projects that have been developed or are intended to be developed, </a:t>
            </a: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An estimate of the quantity of water to be produced by each project, or saved for conservation projects, and </a:t>
            </a: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The status of project implementation. </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2</a:t>
            </a:fld>
            <a:endParaRPr lang="en-US" altLang="en-US" dirty="0"/>
          </a:p>
        </p:txBody>
      </p:sp>
    </p:spTree>
    <p:extLst>
      <p:ext uri="{BB962C8B-B14F-4D97-AF65-F5344CB8AC3E}">
        <p14:creationId xmlns:p14="http://schemas.microsoft.com/office/powerpoint/2010/main" val="3485314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r>
              <a:rPr lang="en-US" dirty="0"/>
              <a:t>The Database was implemented in order to have a consistent method of reporting the water supply project information </a:t>
            </a:r>
            <a:r>
              <a:rPr lang="en-US"/>
              <a:t>which obviously would </a:t>
            </a:r>
            <a:r>
              <a:rPr lang="en-US" dirty="0"/>
              <a:t>be challenging with over 100 utilities, and it fulfills the requirement for the annual progress report.</a:t>
            </a: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3</a:t>
            </a:fld>
            <a:endParaRPr lang="en-US" altLang="en-US" dirty="0"/>
          </a:p>
        </p:txBody>
      </p:sp>
    </p:spTree>
    <p:extLst>
      <p:ext uri="{BB962C8B-B14F-4D97-AF65-F5344CB8AC3E}">
        <p14:creationId xmlns:p14="http://schemas.microsoft.com/office/powerpoint/2010/main" val="1325258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845" indent="-177845">
              <a:buFont typeface="Arial" panose="020B0604020202020204" pitchFamily="34" charset="0"/>
              <a:buChar char="•"/>
            </a:pPr>
            <a:endParaRPr lang="en-US" dirty="0"/>
          </a:p>
          <a:p>
            <a:pPr defTabSz="948507">
              <a:defRPr/>
            </a:pPr>
            <a:r>
              <a:rPr lang="en-US" dirty="0">
                <a:latin typeface="Arial" panose="020B0604020202020204" pitchFamily="34" charset="0"/>
                <a:cs typeface="Arial" panose="020B0604020202020204" pitchFamily="34" charset="0"/>
              </a:rPr>
              <a:t>The intent of this legislation is to include water suppliers in the regional water supply plan process. </a:t>
            </a:r>
          </a:p>
          <a:p>
            <a:pPr defTabSz="948507">
              <a:defRPr/>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Information provided is also important in the development of the Regional Water Supply Plans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WaSUP tool can also be useful for</a:t>
            </a: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Providing service Area Maps, </a:t>
            </a: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Tracking population and per capita use trends,</a:t>
            </a: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Identifying new conservation and water supply development projects, and </a:t>
            </a: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Tracking the status (estimated start/completion dates), capacity, and capital costs of projects.</a:t>
            </a:r>
          </a:p>
          <a:p>
            <a:pPr lvl="1"/>
            <a:endParaRPr lang="en-US" dirty="0">
              <a:latin typeface="Arial" panose="020B0604020202020204" pitchFamily="34" charset="0"/>
              <a:cs typeface="Arial" panose="020B0604020202020204" pitchFamily="34" charset="0"/>
            </a:endParaRPr>
          </a:p>
          <a:p>
            <a:endParaRPr lang="en-US" dirty="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4</a:t>
            </a:fld>
            <a:endParaRPr lang="en-US" altLang="en-US" dirty="0"/>
          </a:p>
        </p:txBody>
      </p:sp>
    </p:spTree>
    <p:extLst>
      <p:ext uri="{BB962C8B-B14F-4D97-AF65-F5344CB8AC3E}">
        <p14:creationId xmlns:p14="http://schemas.microsoft.com/office/powerpoint/2010/main" val="293351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845" indent="-177845">
              <a:buFont typeface="Arial" panose="020B0604020202020204" pitchFamily="34" charset="0"/>
              <a:buChar char="•"/>
            </a:pPr>
            <a:endParaRPr lang="en-US" dirty="0"/>
          </a:p>
          <a:p>
            <a:endParaRPr lang="en-US" dirty="0">
              <a:cs typeface="Arial" panose="020B0604020202020204" pitchFamily="34" charset="0"/>
            </a:endParaRPr>
          </a:p>
          <a:p>
            <a:r>
              <a:rPr lang="en-US" dirty="0">
                <a:cs typeface="Arial" panose="020B0604020202020204" pitchFamily="34" charset="0"/>
              </a:rPr>
              <a:t>Perhaps, most importantly,</a:t>
            </a:r>
          </a:p>
          <a:p>
            <a:endParaRPr lang="en-US" dirty="0">
              <a:cs typeface="Arial" panose="020B0604020202020204" pitchFamily="34" charset="0"/>
            </a:endParaRPr>
          </a:p>
          <a:p>
            <a:pPr defTabSz="948507">
              <a:defRPr/>
            </a:pPr>
            <a:r>
              <a:rPr lang="en-US" b="1" dirty="0"/>
              <a:t>Info in WaSUP is used for Annual Reports and information requests to FDEP to fulfill legislative requests for water supply funding needs.</a:t>
            </a:r>
          </a:p>
          <a:p>
            <a:endParaRPr lang="en-US" b="1" dirty="0"/>
          </a:p>
          <a:p>
            <a:r>
              <a:rPr lang="en-US" b="1" dirty="0"/>
              <a:t>The information provided in WaSUP was used to identify projects and notify utilities to apply for funding. </a:t>
            </a: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5</a:t>
            </a:fld>
            <a:endParaRPr lang="en-US" altLang="en-US" dirty="0"/>
          </a:p>
        </p:txBody>
      </p:sp>
    </p:spTree>
    <p:extLst>
      <p:ext uri="{BB962C8B-B14F-4D97-AF65-F5344CB8AC3E}">
        <p14:creationId xmlns:p14="http://schemas.microsoft.com/office/powerpoint/2010/main" val="38118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Arial" panose="020B0604020202020204" pitchFamily="34" charset="0"/>
              </a:rPr>
              <a:t>The WaSUP database will be open for reporting on October 15</a:t>
            </a:r>
            <a:r>
              <a:rPr lang="en-US" baseline="30000" dirty="0">
                <a:cs typeface="Arial" panose="020B0604020202020204" pitchFamily="34" charset="0"/>
              </a:rPr>
              <a:t>th</a:t>
            </a:r>
            <a:r>
              <a:rPr lang="en-US" dirty="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 notification email will be sent on </a:t>
            </a:r>
            <a:r>
              <a:rPr lang="en-US" dirty="0">
                <a:cs typeface="Arial" panose="020B0604020202020204" pitchFamily="34" charset="0"/>
              </a:rPr>
              <a:t>October 15</a:t>
            </a:r>
            <a:r>
              <a:rPr lang="en-US" baseline="30000" dirty="0">
                <a:cs typeface="Arial" panose="020B0604020202020204" pitchFamily="34" charset="0"/>
              </a:rPr>
              <a:t>th</a:t>
            </a:r>
            <a:r>
              <a:rPr lang="en-US" dirty="0">
                <a:cs typeface="Arial" panose="020B0604020202020204" pitchFamily="34" charset="0"/>
              </a:rPr>
              <a:t> </a:t>
            </a:r>
            <a:r>
              <a:rPr lang="en-US" dirty="0">
                <a:latin typeface="Arial" panose="020B0604020202020204" pitchFamily="34" charset="0"/>
                <a:cs typeface="Arial" panose="020B0604020202020204" pitchFamily="34" charset="0"/>
              </a:rPr>
              <a:t>with a Guidelines document attached.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Links to the WaSUP database and the password application will be provided in the Guidelines document. </a:t>
            </a:r>
          </a:p>
          <a:p>
            <a:endParaRPr lang="en-US" dirty="0">
              <a:cs typeface="Arial" panose="020B0604020202020204" pitchFamily="34" charset="0"/>
            </a:endParaRPr>
          </a:p>
          <a:p>
            <a:r>
              <a:rPr lang="en-US" dirty="0">
                <a:cs typeface="Arial" panose="020B0604020202020204" pitchFamily="34" charset="0"/>
              </a:rPr>
              <a:t>The password application allows returning existing users to reset their passwords online, and new users can self-register. </a:t>
            </a: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6</a:t>
            </a:fld>
            <a:endParaRPr lang="en-US" altLang="en-US" dirty="0"/>
          </a:p>
        </p:txBody>
      </p:sp>
    </p:spTree>
    <p:extLst>
      <p:ext uri="{BB962C8B-B14F-4D97-AF65-F5344CB8AC3E}">
        <p14:creationId xmlns:p14="http://schemas.microsoft.com/office/powerpoint/2010/main" val="4050818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A “new user” is anyone who hasn’t registered before, or an existing user with a new email address.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Each new individual user needs to create an account  using the password application, which is a separate application from the </a:t>
            </a:r>
            <a:r>
              <a:rPr lang="en-US" dirty="0" err="1">
                <a:latin typeface="Arial" panose="020B0604020202020204" pitchFamily="34" charset="0"/>
                <a:cs typeface="Arial" panose="020B0604020202020204" pitchFamily="34" charset="0"/>
              </a:rPr>
              <a:t>WaSUP</a:t>
            </a:r>
            <a:r>
              <a:rPr lang="en-US" dirty="0">
                <a:latin typeface="Arial" panose="020B0604020202020204" pitchFamily="34" charset="0"/>
                <a:cs typeface="Arial" panose="020B0604020202020204" pitchFamily="34" charset="0"/>
              </a:rPr>
              <a:t> database.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7</a:t>
            </a:fld>
            <a:endParaRPr lang="en-US" altLang="en-US" dirty="0"/>
          </a:p>
        </p:txBody>
      </p:sp>
    </p:spTree>
    <p:extLst>
      <p:ext uri="{BB962C8B-B14F-4D97-AF65-F5344CB8AC3E}">
        <p14:creationId xmlns:p14="http://schemas.microsoft.com/office/powerpoint/2010/main" val="1659171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52099" lvl="1"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474254" marR="0" lvl="1" indent="0" algn="l" defTabSz="914400" rtl="0" eaLnBrk="0" fontAlgn="base" latinLnBrk="0" hangingPunct="0">
              <a:lnSpc>
                <a:spcPct val="100000"/>
              </a:lnSpc>
              <a:spcBef>
                <a:spcPct val="30000"/>
              </a:spcBef>
              <a:spcAft>
                <a:spcPct val="0"/>
              </a:spcAft>
              <a:buClrTx/>
              <a:buSzTx/>
              <a:buFontTx/>
              <a:buNone/>
              <a:tabLst/>
              <a:defRPr/>
            </a:pPr>
            <a:r>
              <a:rPr lang="en-US" dirty="0">
                <a:latin typeface="Arial" panose="020B0604020202020204" pitchFamily="34" charset="0"/>
                <a:cs typeface="Arial" panose="020B0604020202020204" pitchFamily="34" charset="0"/>
              </a:rPr>
              <a:t>This is what the self service portal looks like where </a:t>
            </a:r>
            <a:r>
              <a:rPr lang="en-US" sz="1200" b="0" dirty="0">
                <a:latin typeface="Arial" panose="020B0604020202020204" pitchFamily="34" charset="0"/>
                <a:cs typeface="Arial" panose="020B0604020202020204" pitchFamily="34" charset="0"/>
              </a:rPr>
              <a:t>n</a:t>
            </a:r>
            <a:r>
              <a:rPr lang="en-US" sz="1200" b="0" dirty="0"/>
              <a:t>ew users will need to create an account or returning users will be able to reset their passwords if needed.</a:t>
            </a:r>
          </a:p>
          <a:p>
            <a:pPr marL="474254" lvl="1"/>
            <a:endParaRPr lang="en-US" dirty="0">
              <a:latin typeface="Arial" panose="020B0604020202020204" pitchFamily="34" charset="0"/>
              <a:cs typeface="Arial" panose="020B0604020202020204" pitchFamily="34" charset="0"/>
            </a:endParaRPr>
          </a:p>
          <a:p>
            <a:pPr marL="474254" lvl="1" defTabSz="948507">
              <a:defRP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8</a:t>
            </a:fld>
            <a:endParaRPr lang="en-US" altLang="en-US" dirty="0"/>
          </a:p>
        </p:txBody>
      </p:sp>
    </p:spTree>
    <p:extLst>
      <p:ext uri="{BB962C8B-B14F-4D97-AF65-F5344CB8AC3E}">
        <p14:creationId xmlns:p14="http://schemas.microsoft.com/office/powerpoint/2010/main" val="677360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52099" lvl="1"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474254" lvl="1"/>
            <a:r>
              <a:rPr lang="en-US" dirty="0">
                <a:latin typeface="Arial" panose="020B0604020202020204" pitchFamily="34" charset="0"/>
                <a:cs typeface="Arial" panose="020B0604020202020204" pitchFamily="34" charset="0"/>
              </a:rPr>
              <a:t>This is what the Self-Registration Create an account Screen looks like for New Users you’ll enter your information and select create: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9</a:t>
            </a:fld>
            <a:endParaRPr lang="en-US" altLang="en-US" dirty="0"/>
          </a:p>
        </p:txBody>
      </p:sp>
    </p:spTree>
    <p:extLst>
      <p:ext uri="{BB962C8B-B14F-4D97-AF65-F5344CB8AC3E}">
        <p14:creationId xmlns:p14="http://schemas.microsoft.com/office/powerpoint/2010/main" val="4014588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C4C00-62AF-B62F-575B-87A273000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AF26D8-698E-1936-A394-E12A09A598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B43AAA-584F-865D-E732-6614A170F544}"/>
              </a:ext>
            </a:extLst>
          </p:cNvPr>
          <p:cNvSpPr>
            <a:spLocks noGrp="1"/>
          </p:cNvSpPr>
          <p:nvPr>
            <p:ph type="body" idx="1"/>
          </p:nvPr>
        </p:nvSpPr>
        <p:spPr/>
        <p:txBody>
          <a:bodyPr/>
          <a:lstStyle/>
          <a:p>
            <a:pPr marL="652099" lvl="1"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kern="100" dirty="0">
                <a:effectLst/>
                <a:latin typeface="Calibri" panose="020F0502020204030204" pitchFamily="34" charset="0"/>
                <a:ea typeface="Calibri" panose="020F0502020204030204" pitchFamily="34" charset="0"/>
                <a:cs typeface="Calibri" panose="020F0502020204030204" pitchFamily="34" charset="0"/>
              </a:rPr>
              <a:t>After you click Create, you will be sent a verification code in your email to complete your registration.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kern="1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latin typeface="Calibri" panose="020F0502020204030204" pitchFamily="34" charset="0"/>
                <a:ea typeface="Calibri" panose="020F0502020204030204" pitchFamily="34" charset="0"/>
                <a:cs typeface="Calibri" panose="020F0502020204030204" pitchFamily="34" charset="0"/>
              </a:rPr>
              <a:t>Enter that verification code in the next screen shown here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kern="100" dirty="0">
              <a:effectLst/>
              <a:latin typeface="Calibri" panose="020F0502020204030204" pitchFamily="34" charset="0"/>
              <a:ea typeface="Calibri" panose="020F0502020204030204" pitchFamily="34" charset="0"/>
              <a:cs typeface="Calibri" panose="020F050202020403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632C7C1-3B78-F8BC-3CC2-1406519327A3}"/>
              </a:ext>
            </a:extLst>
          </p:cNvPr>
          <p:cNvSpPr>
            <a:spLocks noGrp="1"/>
          </p:cNvSpPr>
          <p:nvPr>
            <p:ph type="sldNum" sz="quarter" idx="10"/>
          </p:nvPr>
        </p:nvSpPr>
        <p:spPr/>
        <p:txBody>
          <a:bodyPr/>
          <a:lstStyle/>
          <a:p>
            <a:pPr>
              <a:defRPr/>
            </a:pPr>
            <a:fld id="{250414D1-B023-4542-929D-C4CC63286E08}" type="slidenum">
              <a:rPr lang="en-US" altLang="en-US" smtClean="0"/>
              <a:pPr>
                <a:defRPr/>
              </a:pPr>
              <a:t>10</a:t>
            </a:fld>
            <a:endParaRPr lang="en-US" altLang="en-US" dirty="0"/>
          </a:p>
        </p:txBody>
      </p:sp>
    </p:spTree>
    <p:extLst>
      <p:ext uri="{BB962C8B-B14F-4D97-AF65-F5344CB8AC3E}">
        <p14:creationId xmlns:p14="http://schemas.microsoft.com/office/powerpoint/2010/main" val="2236415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EB98B-DB59-8F03-C416-1FEB26E60F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4DDC8-EB3B-6CFC-3BF8-B362B6E0F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884757-6CD5-F307-A1C7-8F7BB3B8E1E3}"/>
              </a:ext>
            </a:extLst>
          </p:cNvPr>
          <p:cNvSpPr>
            <a:spLocks noGrp="1"/>
          </p:cNvSpPr>
          <p:nvPr>
            <p:ph type="body" idx="1"/>
          </p:nvPr>
        </p:nvSpPr>
        <p:spPr/>
        <p:txBody>
          <a:bodyPr/>
          <a:lstStyle/>
          <a:p>
            <a:pPr marL="0" indent="0">
              <a:buFont typeface="Wingdings" panose="05000000000000000000" pitchFamily="2" charset="2"/>
              <a:buNone/>
            </a:pPr>
            <a:r>
              <a:rPr lang="en-US" sz="2000" b="1" dirty="0">
                <a:latin typeface="Calibri" panose="020F0502020204030204" pitchFamily="34" charset="0"/>
                <a:ea typeface="Calibri" panose="020F0502020204030204" pitchFamily="34" charset="0"/>
                <a:cs typeface="Calibri" panose="020F0502020204030204" pitchFamily="34" charset="0"/>
              </a:rPr>
              <a:t>You will receive a notification indicating the registration was successful.</a:t>
            </a:r>
          </a:p>
          <a:p>
            <a:endParaRPr lang="en-US" sz="2000" b="1"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b="1" dirty="0">
                <a:latin typeface="Calibri" panose="020F0502020204030204" pitchFamily="34" charset="0"/>
                <a:ea typeface="Calibri" panose="020F0502020204030204" pitchFamily="34" charset="0"/>
                <a:cs typeface="Calibri" panose="020F0502020204030204" pitchFamily="34" charset="0"/>
              </a:rPr>
              <a:t>Important**** Clicking continue takes back to the self registration screen. Now that the account is created you’ll need to navigate to the </a:t>
            </a:r>
            <a:r>
              <a:rPr lang="en-US" sz="2000" b="1" dirty="0" err="1">
                <a:latin typeface="Calibri" panose="020F0502020204030204" pitchFamily="34" charset="0"/>
                <a:ea typeface="Calibri" panose="020F0502020204030204" pitchFamily="34" charset="0"/>
                <a:cs typeface="Calibri" panose="020F0502020204030204" pitchFamily="34" charset="0"/>
              </a:rPr>
              <a:t>WaSUP</a:t>
            </a:r>
            <a:r>
              <a:rPr lang="en-US" sz="2000" b="1" dirty="0">
                <a:latin typeface="Calibri" panose="020F0502020204030204" pitchFamily="34" charset="0"/>
                <a:ea typeface="Calibri" panose="020F0502020204030204" pitchFamily="34" charset="0"/>
                <a:cs typeface="Calibri" panose="020F0502020204030204" pitchFamily="34" charset="0"/>
              </a:rPr>
              <a:t> login screen using this link.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b="1" dirty="0">
              <a:latin typeface="Calibri" panose="020F0502020204030204" pitchFamily="34" charset="0"/>
              <a:ea typeface="Calibri" panose="020F0502020204030204" pitchFamily="34" charset="0"/>
              <a:cs typeface="Calibri" panose="020F0502020204030204" pitchFamily="34" charset="0"/>
            </a:endParaRPr>
          </a:p>
          <a:p>
            <a:endParaRPr lang="en-US" sz="2000" b="1"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031A3D24-18CE-B42B-C66A-11D690E90D91}"/>
              </a:ext>
            </a:extLst>
          </p:cNvPr>
          <p:cNvSpPr>
            <a:spLocks noGrp="1"/>
          </p:cNvSpPr>
          <p:nvPr>
            <p:ph type="sldNum" sz="quarter" idx="10"/>
          </p:nvPr>
        </p:nvSpPr>
        <p:spPr/>
        <p:txBody>
          <a:bodyPr/>
          <a:lstStyle/>
          <a:p>
            <a:pPr>
              <a:defRPr/>
            </a:pPr>
            <a:fld id="{250414D1-B023-4542-929D-C4CC63286E08}" type="slidenum">
              <a:rPr lang="en-US" altLang="en-US" smtClean="0"/>
              <a:pPr>
                <a:defRPr/>
              </a:pPr>
              <a:t>11</a:t>
            </a:fld>
            <a:endParaRPr lang="en-US" altLang="en-US" dirty="0"/>
          </a:p>
        </p:txBody>
      </p:sp>
    </p:spTree>
    <p:extLst>
      <p:ext uri="{BB962C8B-B14F-4D97-AF65-F5344CB8AC3E}">
        <p14:creationId xmlns:p14="http://schemas.microsoft.com/office/powerpoint/2010/main" val="2277951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link provided in the Guidance document directs you to this login screen for </a:t>
            </a:r>
            <a:r>
              <a:rPr lang="en-US" dirty="0" err="1">
                <a:latin typeface="Arial" panose="020B0604020202020204" pitchFamily="34" charset="0"/>
                <a:cs typeface="Arial" panose="020B0604020202020204" pitchFamily="34" charset="0"/>
              </a:rPr>
              <a:t>WaSUP</a:t>
            </a:r>
            <a:r>
              <a:rPr lang="en-US" dirty="0">
                <a:latin typeface="Arial" panose="020B0604020202020204" pitchFamily="34" charset="0"/>
                <a:cs typeface="Arial" panose="020B0604020202020204" pitchFamily="34" charset="0"/>
              </a:rPr>
              <a:t>. You can access the self service portal from here as well by clicking the link to the self service portal if you need to reset your password.</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12</a:t>
            </a:fld>
            <a:endParaRPr lang="en-US" altLang="en-US" dirty="0"/>
          </a:p>
        </p:txBody>
      </p:sp>
    </p:spTree>
    <p:extLst>
      <p:ext uri="{BB962C8B-B14F-4D97-AF65-F5344CB8AC3E}">
        <p14:creationId xmlns:p14="http://schemas.microsoft.com/office/powerpoint/2010/main" val="1871862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If this is your</a:t>
            </a:r>
            <a:r>
              <a:rPr lang="en-US" baseline="0" dirty="0">
                <a:latin typeface="Arial" panose="020B0604020202020204" pitchFamily="34" charset="0"/>
                <a:cs typeface="Arial" panose="020B0604020202020204" pitchFamily="34" charset="0"/>
              </a:rPr>
              <a:t> first-time entering data in WaSUP, or if you’re using a new email account/username, you’ll need to register a utility.</a:t>
            </a: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Click the Utility Registration Link.</a:t>
            </a: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Select utility’s name from the list.  (Note that utility names were revised slightly to be consistent with the Water Supply Plan utility profiles ( i.e. City of West Palm Beach is now West Palm Beach)</a:t>
            </a:r>
          </a:p>
          <a:p>
            <a:pPr marL="177845"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dirty="0">
                <a:cs typeface="Arial" panose="020B0604020202020204" pitchFamily="34" charset="0"/>
              </a:rPr>
              <a:t>C</a:t>
            </a:r>
            <a:r>
              <a:rPr lang="en-US" baseline="0" dirty="0">
                <a:latin typeface="Arial" panose="020B0604020202020204" pitchFamily="34" charset="0"/>
                <a:cs typeface="Arial" panose="020B0604020202020204" pitchFamily="34" charset="0"/>
              </a:rPr>
              <a:t>lick the </a:t>
            </a:r>
            <a:r>
              <a:rPr lang="en-US" dirty="0">
                <a:latin typeface="Arial" panose="020B0604020202020204" pitchFamily="34" charset="0"/>
                <a:cs typeface="Arial" panose="020B0604020202020204" pitchFamily="34" charset="0"/>
              </a:rPr>
              <a:t>Register button</a:t>
            </a:r>
            <a:r>
              <a:rPr lang="en-US" baseline="0" dirty="0">
                <a:latin typeface="Arial" panose="020B0604020202020204" pitchFamily="34" charset="0"/>
                <a:cs typeface="Arial" panose="020B0604020202020204" pitchFamily="34" charset="0"/>
              </a:rPr>
              <a:t>. </a:t>
            </a:r>
            <a:r>
              <a:rPr lang="en-US" baseline="0" dirty="0">
                <a:cs typeface="Arial" panose="020B0604020202020204" pitchFamily="34" charset="0"/>
              </a:rPr>
              <a:t>The program</a:t>
            </a:r>
            <a:r>
              <a:rPr lang="en-US" dirty="0">
                <a:latin typeface="Arial" panose="020B0604020202020204" pitchFamily="34" charset="0"/>
                <a:cs typeface="Arial" panose="020B0604020202020204" pitchFamily="34" charset="0"/>
              </a:rPr>
              <a:t> will take you to the home page</a:t>
            </a:r>
            <a:r>
              <a:rPr lang="en-US" baseline="0" dirty="0">
                <a:latin typeface="Arial" panose="020B0604020202020204" pitchFamily="34" charset="0"/>
                <a:cs typeface="Arial" panose="020B0604020202020204" pitchFamily="34" charset="0"/>
              </a:rPr>
              <a:t>.</a:t>
            </a:r>
          </a:p>
          <a:p>
            <a:pPr marL="177845"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13</a:t>
            </a:fld>
            <a:endParaRPr lang="en-US" altLang="en-US" dirty="0"/>
          </a:p>
        </p:txBody>
      </p:sp>
    </p:spTree>
    <p:extLst>
      <p:ext uri="{BB962C8B-B14F-4D97-AF65-F5344CB8AC3E}">
        <p14:creationId xmlns:p14="http://schemas.microsoft.com/office/powerpoint/2010/main" val="2790641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0"/>
            <a:ext cx="5852160" cy="4558904"/>
          </a:xfrm>
        </p:spPr>
        <p:txBody>
          <a:bodyPr/>
          <a:lstStyle/>
          <a:p>
            <a:r>
              <a:rPr lang="en-US" dirty="0">
                <a:latin typeface="Arial" panose="020B0604020202020204" pitchFamily="34" charset="0"/>
                <a:cs typeface="Arial" panose="020B0604020202020204" pitchFamily="34" charset="0"/>
              </a:rPr>
              <a:t>This is the Home Screen.</a:t>
            </a:r>
          </a:p>
          <a:p>
            <a:endParaRPr lang="en-US" baseline="0" dirty="0">
              <a:latin typeface="Arial" panose="020B0604020202020204" pitchFamily="34" charset="0"/>
              <a:cs typeface="Arial" panose="020B0604020202020204" pitchFamily="34" charset="0"/>
            </a:endParaRPr>
          </a:p>
          <a:p>
            <a:pPr defTabSz="948507">
              <a:defRPr/>
            </a:pPr>
            <a:r>
              <a:rPr lang="en-US" baseline="0" dirty="0">
                <a:latin typeface="Arial" panose="020B0604020202020204" pitchFamily="34" charset="0"/>
                <a:cs typeface="Arial" panose="020B0604020202020204" pitchFamily="34" charset="0"/>
              </a:rPr>
              <a:t>The utility you’re registered for should be listed on the Home Page in the Utilities List.  </a:t>
            </a:r>
          </a:p>
          <a:p>
            <a:endParaRPr lang="en-US" baseline="0" dirty="0">
              <a:latin typeface="Arial" panose="020B0604020202020204" pitchFamily="34" charset="0"/>
              <a:cs typeface="Arial" panose="020B0604020202020204" pitchFamily="34" charset="0"/>
            </a:endParaRPr>
          </a:p>
          <a:p>
            <a:r>
              <a:rPr lang="en-US" dirty="0">
                <a:cs typeface="Arial" panose="020B0604020202020204" pitchFamily="34" charset="0"/>
              </a:rPr>
              <a:t>The home screen lets you edit the data, view your annual progress report, and submit your report to the District.</a:t>
            </a:r>
          </a:p>
          <a:p>
            <a:endParaRPr lang="en-US" dirty="0">
              <a:cs typeface="Arial" panose="020B0604020202020204" pitchFamily="34" charset="0"/>
            </a:endParaRPr>
          </a:p>
          <a:p>
            <a:r>
              <a:rPr lang="en-US" baseline="0" dirty="0">
                <a:latin typeface="Arial" panose="020B0604020202020204" pitchFamily="34" charset="0"/>
                <a:cs typeface="Arial" panose="020B0604020202020204" pitchFamily="34" charset="0"/>
              </a:rPr>
              <a:t>To begin entering data, </a:t>
            </a:r>
            <a:r>
              <a:rPr lang="en-US" dirty="0">
                <a:latin typeface="Arial" panose="020B0604020202020204" pitchFamily="34" charset="0"/>
                <a:cs typeface="Arial" panose="020B0604020202020204" pitchFamily="34" charset="0"/>
              </a:rPr>
              <a:t>click on the E</a:t>
            </a:r>
            <a:r>
              <a:rPr lang="en-US" baseline="0" dirty="0">
                <a:latin typeface="Arial" panose="020B0604020202020204" pitchFamily="34" charset="0"/>
                <a:cs typeface="Arial" panose="020B0604020202020204" pitchFamily="34" charset="0"/>
              </a:rPr>
              <a:t>dit link.  </a:t>
            </a:r>
          </a:p>
          <a:p>
            <a:endParaRPr lang="en-US" dirty="0">
              <a:cs typeface="Arial" panose="020B0604020202020204" pitchFamily="34" charset="0"/>
            </a:endParaRPr>
          </a:p>
          <a:p>
            <a:r>
              <a:rPr lang="en-US" dirty="0">
                <a:cs typeface="Arial" panose="020B0604020202020204" pitchFamily="34" charset="0"/>
              </a:rPr>
              <a:t>Once in Edit mode you’ll go through the webpages with the information for your utility prepopulated from the last Annual Progress Report. </a:t>
            </a:r>
            <a:endParaRPr lang="en-US" dirty="0"/>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14</a:t>
            </a:fld>
            <a:endParaRPr lang="en-US" altLang="en-US" dirty="0"/>
          </a:p>
        </p:txBody>
      </p:sp>
    </p:spTree>
    <p:extLst>
      <p:ext uri="{BB962C8B-B14F-4D97-AF65-F5344CB8AC3E}">
        <p14:creationId xmlns:p14="http://schemas.microsoft.com/office/powerpoint/2010/main" val="2483289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0"/>
            <a:ext cx="5852160" cy="4558904"/>
          </a:xfrm>
        </p:spPr>
        <p:txBody>
          <a:bodyPr/>
          <a:lstStyle/>
          <a:p>
            <a:endParaRPr lang="en-US" dirty="0"/>
          </a:p>
          <a:p>
            <a:endParaRPr lang="en-US" dirty="0"/>
          </a:p>
          <a:p>
            <a:r>
              <a:rPr lang="en-US" dirty="0"/>
              <a:t>The first screen is self-explanatory, just enter your name and save before selecting Next button. (</a:t>
            </a:r>
            <a:r>
              <a:rPr lang="en-US" b="1" dirty="0"/>
              <a:t>This field will now be Mandatory to allow users to move to the next screen</a:t>
            </a:r>
            <a:r>
              <a:rPr lang="en-US" dirty="0"/>
              <a:t>)</a:t>
            </a: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The Next link takes you to the next page</a:t>
            </a: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At any time, you can click on the Home link or tab to return to the homepage.</a:t>
            </a: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Don’t use the back feature on your browser, you’ll want to only navigate using the next button or click on the particular tab you want to navigate to.</a:t>
            </a:r>
            <a:endParaRPr lang="en-US" b="1" dirty="0">
              <a:solidFill>
                <a:srgbClr val="FF0000"/>
              </a:solidFill>
              <a:highlight>
                <a:srgbClr val="FFFF00"/>
              </a:highlight>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15</a:t>
            </a:fld>
            <a:endParaRPr lang="en-US" altLang="en-US" dirty="0"/>
          </a:p>
        </p:txBody>
      </p:sp>
    </p:spTree>
    <p:extLst>
      <p:ext uri="{BB962C8B-B14F-4D97-AF65-F5344CB8AC3E}">
        <p14:creationId xmlns:p14="http://schemas.microsoft.com/office/powerpoint/2010/main" val="2609896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0"/>
            <a:ext cx="5852160" cy="4558904"/>
          </a:xfrm>
        </p:spPr>
        <p:txBody>
          <a:bodyPr/>
          <a:lstStyle/>
          <a:p>
            <a:endParaRPr lang="en-US" dirty="0"/>
          </a:p>
          <a:p>
            <a:endParaRPr lang="en-US" dirty="0"/>
          </a:p>
          <a:p>
            <a:r>
              <a:rPr lang="en-US" dirty="0"/>
              <a:t>The second screen is used to add new contact information or update/delete old contacts. </a:t>
            </a:r>
          </a:p>
          <a:p>
            <a:r>
              <a:rPr lang="en-US" dirty="0"/>
              <a:t>Please take the time to delete outdated contacts from the list, i.e. (if you are the compliance person and the utility director has changed please take a second and update that for us).</a:t>
            </a:r>
          </a:p>
          <a:p>
            <a:r>
              <a:rPr lang="en-US" dirty="0"/>
              <a:t>Use the Edit or Delete links for existing info.</a:t>
            </a:r>
          </a:p>
          <a:p>
            <a:r>
              <a:rPr lang="en-US" dirty="0"/>
              <a:t>Complete the Add Contact form for new contacts (e-mail is important).</a:t>
            </a: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16</a:t>
            </a:fld>
            <a:endParaRPr lang="en-US" altLang="en-US" dirty="0"/>
          </a:p>
        </p:txBody>
      </p:sp>
    </p:spTree>
    <p:extLst>
      <p:ext uri="{BB962C8B-B14F-4D97-AF65-F5344CB8AC3E}">
        <p14:creationId xmlns:p14="http://schemas.microsoft.com/office/powerpoint/2010/main" val="793976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0"/>
            <a:ext cx="5852160" cy="4558904"/>
          </a:xfrm>
        </p:spPr>
        <p:txBody>
          <a:bodyPr/>
          <a:lstStyle/>
          <a:p>
            <a:r>
              <a:rPr lang="en-US" dirty="0"/>
              <a:t>Select the Access Service Area Map to view the current GIS map on file. </a:t>
            </a:r>
          </a:p>
          <a:p>
            <a:endParaRPr lang="en-US" dirty="0"/>
          </a:p>
          <a:p>
            <a:r>
              <a:rPr lang="en-US" dirty="0"/>
              <a:t>Leave the Draft radio button selected. The final button is for an internal Administrator to approve any updates, after confirming changes with the utility.</a:t>
            </a: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17</a:t>
            </a:fld>
            <a:endParaRPr lang="en-US" altLang="en-US" dirty="0"/>
          </a:p>
        </p:txBody>
      </p:sp>
    </p:spTree>
    <p:extLst>
      <p:ext uri="{BB962C8B-B14F-4D97-AF65-F5344CB8AC3E}">
        <p14:creationId xmlns:p14="http://schemas.microsoft.com/office/powerpoint/2010/main" val="37964340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a:t>
            </a:r>
            <a:r>
              <a:rPr lang="en-US" dirty="0">
                <a:cs typeface="Arial" panose="020B0604020202020204" pitchFamily="34" charset="0"/>
              </a:rPr>
              <a:t>he area served shown for your utility will be from the last Annual Progress Report provided.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the map is current. You do not need to update here.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the service area map needs updating, click on the Refine Service Area button, or zoom in to activate the option to Add to Service Area Boundary, which includes options to manually draw boundaries, select parcels, or upload Shapefiles.</a:t>
            </a:r>
          </a:p>
          <a:p>
            <a:pPr marL="177845"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The Reset Boundary Button will restore the boundary to the map on file.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Once done with edits, click on the Save Service Area Boundary.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Detailed instructions are included in the Guidance Document. Please call me if you need assistance. If you do need to make revisions to the area served map its probably easier to send me </a:t>
            </a:r>
            <a:r>
              <a:rPr lang="en-US">
                <a:latin typeface="Arial" panose="020B0604020202020204" pitchFamily="34" charset="0"/>
                <a:cs typeface="Arial" panose="020B0604020202020204" pitchFamily="34" charset="0"/>
              </a:rPr>
              <a:t>the shapefile.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18</a:t>
            </a:fld>
            <a:endParaRPr lang="en-US" altLang="en-US" dirty="0"/>
          </a:p>
        </p:txBody>
      </p:sp>
    </p:spTree>
    <p:extLst>
      <p:ext uri="{BB962C8B-B14F-4D97-AF65-F5344CB8AC3E}">
        <p14:creationId xmlns:p14="http://schemas.microsoft.com/office/powerpoint/2010/main" val="4113269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Uniform Residential Per Capita page is the one page that will not include information from the previous reports.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intent is to capture the current information, so the annual average should be based on the most recent data available </a:t>
            </a:r>
          </a:p>
          <a:p>
            <a:r>
              <a:rPr lang="en-US" dirty="0">
                <a:latin typeface="Arial" panose="020B0604020202020204" pitchFamily="34" charset="0"/>
                <a:cs typeface="Arial" panose="020B0604020202020204" pitchFamily="34" charset="0"/>
              </a:rPr>
              <a:t>	 Oct 1, 2025 to Sept 30, 2026</a:t>
            </a:r>
          </a:p>
          <a:p>
            <a:endParaRPr lang="en-US" dirty="0">
              <a:latin typeface="Arial" panose="020B0604020202020204" pitchFamily="34" charset="0"/>
              <a:cs typeface="Arial" panose="020B0604020202020204" pitchFamily="34" charset="0"/>
            </a:endParaRP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Units need to be in Million Gallons per Day (Average Annual) for </a:t>
            </a:r>
          </a:p>
          <a:p>
            <a:pPr marL="1126352" lvl="2" indent="-177845">
              <a:buFont typeface="Arial" panose="020B0604020202020204" pitchFamily="34" charset="0"/>
              <a:buChar char="•"/>
            </a:pPr>
            <a:r>
              <a:rPr lang="en-US" dirty="0">
                <a:latin typeface="Arial" panose="020B0604020202020204" pitchFamily="34" charset="0"/>
                <a:cs typeface="Arial" panose="020B0604020202020204" pitchFamily="34" charset="0"/>
              </a:rPr>
              <a:t>Total Finished Water Produced, </a:t>
            </a:r>
          </a:p>
          <a:p>
            <a:pPr marL="1126352" lvl="2" indent="-177845">
              <a:buFont typeface="Arial" panose="020B0604020202020204" pitchFamily="34" charset="0"/>
              <a:buChar char="•"/>
            </a:pPr>
            <a:r>
              <a:rPr lang="en-US" dirty="0">
                <a:latin typeface="Arial" panose="020B0604020202020204" pitchFamily="34" charset="0"/>
                <a:cs typeface="Arial" panose="020B0604020202020204" pitchFamily="34" charset="0"/>
              </a:rPr>
              <a:t>Bulk Water, and </a:t>
            </a:r>
          </a:p>
          <a:p>
            <a:pPr marL="1126352" lvl="2" indent="-177845">
              <a:buFont typeface="Arial" panose="020B0604020202020204" pitchFamily="34" charset="0"/>
              <a:buChar char="•"/>
            </a:pPr>
            <a:r>
              <a:rPr lang="en-US" dirty="0">
                <a:latin typeface="Arial" panose="020B0604020202020204" pitchFamily="34" charset="0"/>
                <a:cs typeface="Arial" panose="020B0604020202020204" pitchFamily="34" charset="0"/>
              </a:rPr>
              <a:t>Raw Water.</a:t>
            </a:r>
            <a:r>
              <a:rPr lang="en-US" dirty="0">
                <a:cs typeface="Arial" panose="020B0604020202020204" pitchFamily="34" charset="0"/>
              </a:rPr>
              <a:t> </a:t>
            </a:r>
          </a:p>
          <a:p>
            <a:pPr marL="948507" lvl="2"/>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Once this information is </a:t>
            </a:r>
            <a:r>
              <a:rPr lang="en-US" dirty="0">
                <a:cs typeface="Arial" panose="020B0604020202020204" pitchFamily="34" charset="0"/>
              </a:rPr>
              <a:t>entered, </a:t>
            </a:r>
            <a:r>
              <a:rPr lang="en-US" dirty="0">
                <a:latin typeface="Arial" panose="020B0604020202020204" pitchFamily="34" charset="0"/>
                <a:cs typeface="Arial" panose="020B0604020202020204" pitchFamily="34" charset="0"/>
              </a:rPr>
              <a:t>WaSUP will calculate the,</a:t>
            </a:r>
          </a:p>
          <a:p>
            <a:pPr marL="1126352" lvl="2" indent="-177845">
              <a:buFont typeface="Arial" panose="020B0604020202020204" pitchFamily="34" charset="0"/>
              <a:buChar char="•"/>
            </a:pPr>
            <a:r>
              <a:rPr lang="en-US" dirty="0">
                <a:latin typeface="Arial" panose="020B0604020202020204" pitchFamily="34" charset="0"/>
                <a:cs typeface="Arial" panose="020B0604020202020204" pitchFamily="34" charset="0"/>
              </a:rPr>
              <a:t>Total Finished Water Available for Distribution, and </a:t>
            </a:r>
          </a:p>
          <a:p>
            <a:pPr marL="1126352" lvl="2" indent="-177845">
              <a:buFont typeface="Arial" panose="020B0604020202020204" pitchFamily="34" charset="0"/>
              <a:buChar char="•"/>
            </a:pPr>
            <a:r>
              <a:rPr lang="en-US" dirty="0">
                <a:latin typeface="Arial" panose="020B0604020202020204" pitchFamily="34" charset="0"/>
                <a:cs typeface="Arial" panose="020B0604020202020204" pitchFamily="34" charset="0"/>
              </a:rPr>
              <a:t>A Finished to Raw Water Ratio. </a:t>
            </a:r>
          </a:p>
          <a:p>
            <a:pPr marL="1126352" lvl="2" indent="-177845" defTabSz="948507">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948507" lvl="2" defTabSz="948507">
              <a:defRPr/>
            </a:pPr>
            <a:r>
              <a:rPr lang="en-US" dirty="0">
                <a:latin typeface="Arial" panose="020B0604020202020204" pitchFamily="34" charset="0"/>
                <a:cs typeface="Arial" panose="020B0604020202020204" pitchFamily="34" charset="0"/>
              </a:rPr>
              <a:t>The boxes with numbers in Green will be calculated by WaSUP.</a:t>
            </a:r>
          </a:p>
          <a:p>
            <a:pPr marL="948507" lvl="2"/>
            <a:endParaRPr lang="en-US" dirty="0"/>
          </a:p>
          <a:p>
            <a:pPr marL="948507" lvl="2"/>
            <a:endParaRPr lang="en-US" dirty="0"/>
          </a:p>
          <a:p>
            <a:pPr marL="948507" lvl="2"/>
            <a:endParaRPr lang="en-US" dirty="0"/>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19</a:t>
            </a:fld>
            <a:endParaRPr lang="en-US" altLang="en-US" dirty="0"/>
          </a:p>
        </p:txBody>
      </p:sp>
    </p:spTree>
    <p:extLst>
      <p:ext uri="{BB962C8B-B14F-4D97-AF65-F5344CB8AC3E}">
        <p14:creationId xmlns:p14="http://schemas.microsoft.com/office/powerpoint/2010/main" val="1946349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Two per capita rates are calculated,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Uniform </a:t>
            </a:r>
            <a:r>
              <a:rPr lang="en-US" b="1" dirty="0">
                <a:latin typeface="Arial" panose="020B0604020202020204" pitchFamily="34" charset="0"/>
                <a:cs typeface="Arial" panose="020B0604020202020204" pitchFamily="34" charset="0"/>
              </a:rPr>
              <a:t>Gross</a:t>
            </a:r>
            <a:r>
              <a:rPr lang="en-US" dirty="0">
                <a:latin typeface="Arial" panose="020B0604020202020204" pitchFamily="34" charset="0"/>
                <a:cs typeface="Arial" panose="020B0604020202020204" pitchFamily="34" charset="0"/>
              </a:rPr>
              <a:t> Per Capita (in gallons per person per day) will be calculated by WaSUP after updating the Residential Population, either by entering:</a:t>
            </a:r>
          </a:p>
          <a:p>
            <a:pPr marL="1126352" lvl="2" indent="-177845">
              <a:buFont typeface="Arial" panose="020B0604020202020204" pitchFamily="34" charset="0"/>
              <a:buChar char="•"/>
            </a:pPr>
            <a:r>
              <a:rPr lang="en-US" dirty="0">
                <a:latin typeface="Arial" panose="020B0604020202020204" pitchFamily="34" charset="0"/>
                <a:cs typeface="Arial" panose="020B0604020202020204" pitchFamily="34" charset="0"/>
              </a:rPr>
              <a:t>The number of dwelling units and the number of people per unit, or </a:t>
            </a:r>
          </a:p>
          <a:p>
            <a:pPr marL="1126352" lvl="2" indent="-177845">
              <a:buFont typeface="Arial" panose="020B0604020202020204" pitchFamily="34" charset="0"/>
              <a:buChar char="•"/>
            </a:pPr>
            <a:r>
              <a:rPr lang="en-US" dirty="0">
                <a:latin typeface="Arial" panose="020B0604020202020204" pitchFamily="34" charset="0"/>
                <a:cs typeface="Arial" panose="020B0604020202020204" pitchFamily="34" charset="0"/>
              </a:rPr>
              <a:t>The total population of the area served.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Uniform </a:t>
            </a:r>
            <a:r>
              <a:rPr lang="en-US" b="1" dirty="0">
                <a:latin typeface="Arial" panose="020B0604020202020204" pitchFamily="34" charset="0"/>
                <a:cs typeface="Arial" panose="020B0604020202020204" pitchFamily="34" charset="0"/>
              </a:rPr>
              <a:t>Residential </a:t>
            </a:r>
            <a:r>
              <a:rPr lang="en-US" dirty="0">
                <a:latin typeface="Arial" panose="020B0604020202020204" pitchFamily="34" charset="0"/>
                <a:cs typeface="Arial" panose="020B0604020202020204" pitchFamily="34" charset="0"/>
              </a:rPr>
              <a:t>Per Capita deducts other metered uses, to estimate the residential use rate</a:t>
            </a:r>
          </a:p>
          <a:p>
            <a:r>
              <a:rPr lang="en-US" dirty="0">
                <a:latin typeface="Arial" panose="020B0604020202020204" pitchFamily="34" charset="0"/>
                <a:cs typeface="Arial" panose="020B0604020202020204" pitchFamily="34" charset="0"/>
              </a:rPr>
              <a:t>WaSUP will calculate the Uniform Residential Per Capita after entering either:</a:t>
            </a:r>
          </a:p>
          <a:p>
            <a:pPr marL="1126352" lvl="2" indent="-177845">
              <a:buFont typeface="Arial" panose="020B0604020202020204" pitchFamily="34" charset="0"/>
              <a:buChar char="•"/>
            </a:pPr>
            <a:r>
              <a:rPr lang="en-US" dirty="0">
                <a:latin typeface="Arial" panose="020B0604020202020204" pitchFamily="34" charset="0"/>
                <a:cs typeface="Arial" panose="020B0604020202020204" pitchFamily="34" charset="0"/>
              </a:rPr>
              <a:t>The total residential water, subtracting other metered uses (MGD) , or</a:t>
            </a:r>
          </a:p>
          <a:p>
            <a:pPr marL="1126352" lvl="2" indent="-177845">
              <a:buFont typeface="Arial" panose="020B0604020202020204" pitchFamily="34" charset="0"/>
              <a:buChar char="•"/>
            </a:pPr>
            <a:r>
              <a:rPr lang="en-US" dirty="0">
                <a:latin typeface="Arial" panose="020B0604020202020204" pitchFamily="34" charset="0"/>
                <a:cs typeface="Arial" panose="020B0604020202020204" pitchFamily="34" charset="0"/>
              </a:rPr>
              <a:t>The average annual percentage of residential water, deducting the percentage of other metered uses</a:t>
            </a:r>
          </a:p>
          <a:p>
            <a:pPr marL="1600606" lvl="3" indent="-177845">
              <a:buFont typeface="Arial" panose="020B0604020202020204" pitchFamily="34" charset="0"/>
              <a:buChar char="•"/>
            </a:pPr>
            <a:r>
              <a:rPr lang="en-US" dirty="0">
                <a:latin typeface="Arial" panose="020B0604020202020204" pitchFamily="34" charset="0"/>
                <a:cs typeface="Arial" panose="020B0604020202020204" pitchFamily="34" charset="0"/>
              </a:rPr>
              <a:t>For example, 10% of total finished water goes to metered industrial and commercial customers, so enter 90% for residential water</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20</a:t>
            </a:fld>
            <a:endParaRPr lang="en-US" altLang="en-US" dirty="0"/>
          </a:p>
        </p:txBody>
      </p:sp>
    </p:spTree>
    <p:extLst>
      <p:ext uri="{BB962C8B-B14F-4D97-AF65-F5344CB8AC3E}">
        <p14:creationId xmlns:p14="http://schemas.microsoft.com/office/powerpoint/2010/main" val="361447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accent2"/>
                </a:solidFill>
                <a:latin typeface="Arial" panose="020B0604020202020204" pitchFamily="34" charset="0"/>
                <a:cs typeface="Arial" panose="020B0604020202020204" pitchFamily="34" charset="0"/>
              </a:rPr>
              <a:t>Very important! When finished with this page click the save button on the bottom of the page before clicking Next.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you do not hit the Save button, the information you entered will not be saved and will need to be entered again.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404 error </a:t>
            </a:r>
            <a:r>
              <a:rPr lang="en-US" dirty="0">
                <a:latin typeface="Arial" panose="020B0604020202020204" pitchFamily="34" charset="0"/>
                <a:cs typeface="Arial" panose="020B0604020202020204" pitchFamily="34" charset="0"/>
              </a:rPr>
              <a:t>– check for commas or other format issues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21</a:t>
            </a:fld>
            <a:endParaRPr lang="en-US" altLang="en-US" dirty="0"/>
          </a:p>
        </p:txBody>
      </p:sp>
    </p:spTree>
    <p:extLst>
      <p:ext uri="{BB962C8B-B14F-4D97-AF65-F5344CB8AC3E}">
        <p14:creationId xmlns:p14="http://schemas.microsoft.com/office/powerpoint/2010/main" val="33269469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panose="020B0604020202020204" pitchFamily="34" charset="0"/>
            </a:endParaRPr>
          </a:p>
          <a:p>
            <a:r>
              <a:rPr lang="en-US" baseline="0" dirty="0">
                <a:latin typeface="Arial" panose="020B0604020202020204" pitchFamily="34" charset="0"/>
                <a:cs typeface="Arial" panose="020B0604020202020204" pitchFamily="34" charset="0"/>
              </a:rPr>
              <a:t>Please check the information for all projects currently listed in the database.</a:t>
            </a:r>
          </a:p>
          <a:p>
            <a:r>
              <a:rPr lang="en-US" baseline="0" dirty="0">
                <a:latin typeface="Arial" panose="020B0604020202020204" pitchFamily="34" charset="0"/>
                <a:cs typeface="Arial" panose="020B0604020202020204" pitchFamily="34" charset="0"/>
              </a:rPr>
              <a:t>	</a:t>
            </a:r>
          </a:p>
          <a:p>
            <a:r>
              <a:rPr lang="en-US" b="1" baseline="0" dirty="0">
                <a:latin typeface="Arial" panose="020B0604020202020204" pitchFamily="34" charset="0"/>
                <a:cs typeface="Arial" panose="020B0604020202020204" pitchFamily="34" charset="0"/>
              </a:rPr>
              <a:t>*Be sure to check the progress and/or status dates, as these can be critical for funding considerations</a:t>
            </a:r>
          </a:p>
          <a:p>
            <a:endParaRPr lang="en-US" baseline="0" dirty="0">
              <a:latin typeface="Arial" panose="020B0604020202020204" pitchFamily="34" charset="0"/>
              <a:cs typeface="Arial" panose="020B0604020202020204" pitchFamily="34" charset="0"/>
            </a:endParaRPr>
          </a:p>
          <a:p>
            <a:pPr marL="652099" lvl="1" indent="-177845">
              <a:buFont typeface="Arial" panose="020B0604020202020204" pitchFamily="34" charset="0"/>
              <a:buChar char="•"/>
            </a:pPr>
            <a:r>
              <a:rPr lang="en-US" dirty="0">
                <a:latin typeface="Arial" panose="020B0604020202020204" pitchFamily="34" charset="0"/>
                <a:cs typeface="Arial" panose="020B0604020202020204" pitchFamily="34" charset="0"/>
              </a:rPr>
              <a:t>To edit an existing project – click Edit in the Action field and make changes to the information listed in the form below.</a:t>
            </a:r>
          </a:p>
          <a:p>
            <a:pPr marL="1126352" lvl="2" indent="-177845">
              <a:buFont typeface="Arial" panose="020B0604020202020204" pitchFamily="34" charset="0"/>
              <a:buChar char="•"/>
            </a:pPr>
            <a:r>
              <a:rPr lang="en-US" dirty="0">
                <a:latin typeface="Arial" panose="020B0604020202020204" pitchFamily="34" charset="0"/>
                <a:cs typeface="Arial" panose="020B0604020202020204" pitchFamily="34" charset="0"/>
              </a:rPr>
              <a:t>Please be sure to update the status of old projects (mark Complete or discontinued or revise the start/complete dates if needed)</a:t>
            </a:r>
          </a:p>
          <a:p>
            <a:pPr marL="1600606" lvl="3" indent="-177845">
              <a:buFont typeface="Arial" panose="020B0604020202020204" pitchFamily="34" charset="0"/>
              <a:buChar char="•"/>
            </a:pPr>
            <a:r>
              <a:rPr lang="en-US" dirty="0">
                <a:latin typeface="Arial" panose="020B0604020202020204" pitchFamily="34" charset="0"/>
                <a:cs typeface="Arial" panose="020B0604020202020204" pitchFamily="34" charset="0"/>
              </a:rPr>
              <a:t>This helps us filter out old projects when compiling current information. </a:t>
            </a:r>
            <a:r>
              <a:rPr lang="en-US" dirty="0">
                <a:highlight>
                  <a:srgbClr val="FFFF00"/>
                </a:highlight>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New Script should help remove old projects and cancelled projects</a:t>
            </a:r>
            <a:r>
              <a:rPr lang="en-US" dirty="0">
                <a:highlight>
                  <a:srgbClr val="FFFF00"/>
                </a:highlight>
                <a:latin typeface="Arial" panose="020B0604020202020204" pitchFamily="34" charset="0"/>
                <a:cs typeface="Arial" panose="020B0604020202020204" pitchFamily="34" charset="0"/>
              </a:rPr>
              <a:t>)</a:t>
            </a:r>
          </a:p>
          <a:p>
            <a:pPr marL="1422761" lvl="3"/>
            <a:endParaRPr lang="en-US" dirty="0">
              <a:latin typeface="Arial" panose="020B0604020202020204" pitchFamily="34" charset="0"/>
              <a:cs typeface="Arial" panose="020B0604020202020204" pitchFamily="34" charset="0"/>
            </a:endParaRPr>
          </a:p>
          <a:p>
            <a:pPr marL="652099" lvl="1" indent="-177845">
              <a:buFont typeface="Arial" panose="020B0604020202020204" pitchFamily="34" charset="0"/>
              <a:buChar char="•"/>
            </a:pPr>
            <a:r>
              <a:rPr lang="en-US" dirty="0">
                <a:cs typeface="Arial" panose="020B0604020202020204" pitchFamily="34" charset="0"/>
              </a:rPr>
              <a:t>To add a project – fill out the form under the project list table</a:t>
            </a:r>
          </a:p>
          <a:p>
            <a:pPr marL="1126352" lvl="2" indent="-177845">
              <a:buFont typeface="Arial" panose="020B0604020202020204" pitchFamily="34" charset="0"/>
              <a:buChar char="•"/>
            </a:pPr>
            <a:r>
              <a:rPr lang="en-US" dirty="0">
                <a:cs typeface="Arial" panose="020B0604020202020204" pitchFamily="34" charset="0"/>
              </a:rPr>
              <a:t>Use dollars for capital costs – </a:t>
            </a:r>
            <a:r>
              <a:rPr lang="en-US" b="1" dirty="0">
                <a:cs typeface="Arial" panose="020B0604020202020204" pitchFamily="34" charset="0"/>
              </a:rPr>
              <a:t>not thousands or millions of dollars</a:t>
            </a:r>
          </a:p>
          <a:p>
            <a:pPr marL="1126352" lvl="2" indent="-177845">
              <a:buFont typeface="Arial" panose="020B0604020202020204" pitchFamily="34" charset="0"/>
              <a:buChar char="•"/>
            </a:pPr>
            <a:r>
              <a:rPr lang="en-US" dirty="0">
                <a:cs typeface="Arial" panose="020B0604020202020204" pitchFamily="34" charset="0"/>
              </a:rPr>
              <a:t>Use MGD for Project Design Capacity (</a:t>
            </a:r>
            <a:r>
              <a:rPr lang="en-US" b="1" dirty="0">
                <a:cs typeface="Arial" panose="020B0604020202020204" pitchFamily="34" charset="0"/>
              </a:rPr>
              <a:t>what capacity is added by the project or project phase not total capacity</a:t>
            </a:r>
            <a:r>
              <a:rPr lang="en-US" dirty="0">
                <a:cs typeface="Arial" panose="020B0604020202020204" pitchFamily="34" charset="0"/>
              </a:rPr>
              <a:t>).</a:t>
            </a:r>
          </a:p>
          <a:p>
            <a:pPr marL="1126352" lvl="2" indent="-177845">
              <a:buFont typeface="Arial" panose="020B0604020202020204" pitchFamily="34" charset="0"/>
              <a:buChar char="•"/>
            </a:pPr>
            <a:r>
              <a:rPr lang="en-US" dirty="0">
                <a:cs typeface="Arial" panose="020B0604020202020204" pitchFamily="34" charset="0"/>
              </a:rPr>
              <a:t>Specify estimated completion date and start date, important for funding considerations.</a:t>
            </a:r>
          </a:p>
          <a:p>
            <a:pPr marL="1126352" lvl="2" indent="-177845">
              <a:buFont typeface="Arial" panose="020B0604020202020204" pitchFamily="34" charset="0"/>
              <a:buChar char="•"/>
            </a:pPr>
            <a:r>
              <a:rPr lang="en-US" dirty="0">
                <a:cs typeface="Arial" panose="020B0604020202020204" pitchFamily="34" charset="0"/>
              </a:rPr>
              <a:t>Once the form is completed for a project, click the add project button to save the project to the list.</a:t>
            </a:r>
          </a:p>
          <a:p>
            <a:pPr marL="948507" lvl="2"/>
            <a:endParaRPr lang="en-US" dirty="0">
              <a:cs typeface="Arial" panose="020B0604020202020204" pitchFamily="34" charset="0"/>
            </a:endParaRPr>
          </a:p>
          <a:p>
            <a:pPr marL="948507" lvl="2"/>
            <a:r>
              <a:rPr lang="en-US" b="1" dirty="0">
                <a:cs typeface="Arial" panose="020B0604020202020204" pitchFamily="34" charset="0"/>
              </a:rPr>
              <a:t>*Please click the “Status Verified” link for each project.</a:t>
            </a:r>
            <a:endParaRPr lang="en-US" dirty="0">
              <a:cs typeface="Arial" panose="020B0604020202020204" pitchFamily="34" charset="0"/>
            </a:endParaRPr>
          </a:p>
          <a:p>
            <a:r>
              <a:rPr lang="en-US" baseline="0" dirty="0">
                <a:latin typeface="Arial" panose="020B0604020202020204" pitchFamily="34" charset="0"/>
                <a:cs typeface="Arial" panose="020B0604020202020204" pitchFamily="34" charset="0"/>
              </a:rPr>
              <a:t>If the status of the projects is not verified, you will not be able to continue to the next page</a:t>
            </a:r>
          </a:p>
          <a:p>
            <a:pPr marL="177845" indent="-177845">
              <a:buFont typeface="Arial" panose="020B0604020202020204" pitchFamily="34" charset="0"/>
              <a:buChar char="•"/>
            </a:pPr>
            <a:r>
              <a:rPr lang="en-US" dirty="0">
                <a:latin typeface="Arial" panose="020B0604020202020204" pitchFamily="34" charset="0"/>
                <a:cs typeface="Arial" panose="020B0604020202020204" pitchFamily="34" charset="0"/>
              </a:rPr>
              <a:t>Click on Next to go to the </a:t>
            </a:r>
            <a:r>
              <a:rPr lang="en-US" dirty="0">
                <a:cs typeface="Arial" panose="020B0604020202020204" pitchFamily="34" charset="0"/>
              </a:rPr>
              <a:t>Conservation Projects </a:t>
            </a:r>
            <a:r>
              <a:rPr lang="en-US" dirty="0">
                <a:latin typeface="Arial" panose="020B0604020202020204" pitchFamily="34" charset="0"/>
                <a:cs typeface="Arial" panose="020B0604020202020204" pitchFamily="34" charset="0"/>
              </a:rPr>
              <a:t>screen. </a:t>
            </a: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22</a:t>
            </a:fld>
            <a:endParaRPr lang="en-US" altLang="en-US" dirty="0"/>
          </a:p>
        </p:txBody>
      </p:sp>
    </p:spTree>
    <p:extLst>
      <p:ext uri="{BB962C8B-B14F-4D97-AF65-F5344CB8AC3E}">
        <p14:creationId xmlns:p14="http://schemas.microsoft.com/office/powerpoint/2010/main" val="1682446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Arial" panose="020B0604020202020204" pitchFamily="34" charset="0"/>
              </a:rPr>
              <a:t>C</a:t>
            </a:r>
            <a:r>
              <a:rPr lang="en-US" dirty="0">
                <a:latin typeface="Arial" panose="020B0604020202020204" pitchFamily="34" charset="0"/>
                <a:cs typeface="Arial" panose="020B0604020202020204" pitchFamily="34" charset="0"/>
              </a:rPr>
              <a:t>onservation project</a:t>
            </a:r>
            <a:r>
              <a:rPr lang="en-US" baseline="0" dirty="0">
                <a:latin typeface="Arial" panose="020B0604020202020204" pitchFamily="34" charset="0"/>
                <a:cs typeface="Arial" panose="020B0604020202020204" pitchFamily="34" charset="0"/>
              </a:rPr>
              <a:t>s are entered the same way </a:t>
            </a:r>
            <a:r>
              <a:rPr lang="en-US" dirty="0">
                <a:cs typeface="Arial" panose="020B0604020202020204" pitchFamily="34" charset="0"/>
              </a:rPr>
              <a:t>as</a:t>
            </a:r>
            <a:r>
              <a:rPr lang="en-US" baseline="0" dirty="0">
                <a:latin typeface="Arial" panose="020B0604020202020204" pitchFamily="34" charset="0"/>
                <a:cs typeface="Arial" panose="020B0604020202020204" pitchFamily="34" charset="0"/>
              </a:rPr>
              <a:t> water supply projects. Remember to check the information on file and click the “Status Verified” link for each project before submitting the Annual Progress Report.</a:t>
            </a:r>
          </a:p>
          <a:p>
            <a:endParaRPr lang="en-US" dirty="0">
              <a:cs typeface="Arial" panose="020B0604020202020204" pitchFamily="34" charset="0"/>
            </a:endParaRPr>
          </a:p>
          <a:p>
            <a:r>
              <a:rPr lang="en-US" dirty="0">
                <a:cs typeface="Arial" panose="020B0604020202020204" pitchFamily="34" charset="0"/>
              </a:rPr>
              <a:t>Once the annual report is complete it can be submitted to the District </a:t>
            </a:r>
            <a:r>
              <a:rPr lang="en-US" baseline="0" dirty="0">
                <a:latin typeface="Arial" panose="020B0604020202020204" pitchFamily="34" charset="0"/>
                <a:cs typeface="Arial" panose="020B0604020202020204" pitchFamily="34" charset="0"/>
              </a:rPr>
              <a:t>by selecting </a:t>
            </a:r>
            <a:r>
              <a:rPr lang="en-US" dirty="0">
                <a:latin typeface="Arial" panose="020B0604020202020204" pitchFamily="34" charset="0"/>
                <a:cs typeface="Arial" panose="020B0604020202020204" pitchFamily="34" charset="0"/>
              </a:rPr>
              <a:t>S</a:t>
            </a:r>
            <a:r>
              <a:rPr lang="en-US" baseline="0" dirty="0">
                <a:latin typeface="Arial" panose="020B0604020202020204" pitchFamily="34" charset="0"/>
                <a:cs typeface="Arial" panose="020B0604020202020204" pitchFamily="34" charset="0"/>
              </a:rPr>
              <a:t>ubmit, or you can go to the </a:t>
            </a:r>
            <a:r>
              <a:rPr lang="en-US" dirty="0">
                <a:latin typeface="Arial" panose="020B0604020202020204" pitchFamily="34" charset="0"/>
                <a:cs typeface="Arial" panose="020B0604020202020204" pitchFamily="34" charset="0"/>
              </a:rPr>
              <a:t>H</a:t>
            </a:r>
            <a:r>
              <a:rPr lang="en-US" baseline="0" dirty="0">
                <a:latin typeface="Arial" panose="020B0604020202020204" pitchFamily="34" charset="0"/>
                <a:cs typeface="Arial" panose="020B0604020202020204" pitchFamily="34" charset="0"/>
              </a:rPr>
              <a:t>ome Page to view the report and select Submit.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Clicking on Submit from either page will send your annual report to the District, completing your annual reporting requirement.</a:t>
            </a:r>
          </a:p>
          <a:p>
            <a:pPr marL="177845"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You can submit and edit the report at any time before the deadline, November 15, 2024. </a:t>
            </a:r>
          </a:p>
          <a:p>
            <a:pPr marL="177845"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dirty="0">
                <a:cs typeface="Arial" panose="020B0604020202020204" pitchFamily="34" charset="0"/>
              </a:rPr>
              <a:t>Y</a:t>
            </a:r>
            <a:r>
              <a:rPr lang="en-US" dirty="0">
                <a:latin typeface="Arial" panose="020B0604020202020204" pitchFamily="34" charset="0"/>
                <a:cs typeface="Arial" panose="020B0604020202020204" pitchFamily="34" charset="0"/>
              </a:rPr>
              <a:t>ou can update the information then submit again, as needed. </a:t>
            </a:r>
          </a:p>
          <a:p>
            <a:endParaRPr lang="en-US" dirty="0"/>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23</a:t>
            </a:fld>
            <a:endParaRPr lang="en-US" altLang="en-US" dirty="0"/>
          </a:p>
        </p:txBody>
      </p:sp>
    </p:spTree>
    <p:extLst>
      <p:ext uri="{BB962C8B-B14F-4D97-AF65-F5344CB8AC3E}">
        <p14:creationId xmlns:p14="http://schemas.microsoft.com/office/powerpoint/2010/main" val="1225057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845" indent="-177845">
              <a:buFont typeface="Arial" panose="020B0604020202020204" pitchFamily="34" charset="0"/>
              <a:buChar char="•"/>
            </a:pPr>
            <a:endParaRPr lang="en-US" dirty="0"/>
          </a:p>
          <a:p>
            <a:r>
              <a:rPr lang="en-US" dirty="0"/>
              <a:t>If you are new to WaSUP or just need help, don’t hesitate to call us. We’ll be happy to work with you to get your Annual Progress Report completed.</a:t>
            </a:r>
          </a:p>
          <a:p>
            <a:endParaRPr lang="en-US" dirty="0"/>
          </a:p>
          <a:p>
            <a:r>
              <a:rPr lang="en-US" dirty="0"/>
              <a:t>If you have any ideas for improvements to this process, please let me know. </a:t>
            </a:r>
          </a:p>
          <a:p>
            <a:endParaRPr lang="en-US" dirty="0"/>
          </a:p>
          <a:p>
            <a:r>
              <a:rPr lang="en-US" dirty="0"/>
              <a:t>The back-up contact person this year is Chad Brcka</a:t>
            </a:r>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24</a:t>
            </a:fld>
            <a:endParaRPr lang="en-US" altLang="en-US" dirty="0"/>
          </a:p>
        </p:txBody>
      </p:sp>
    </p:spTree>
    <p:extLst>
      <p:ext uri="{BB962C8B-B14F-4D97-AF65-F5344CB8AC3E}">
        <p14:creationId xmlns:p14="http://schemas.microsoft.com/office/powerpoint/2010/main" val="1389742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845" indent="-177845">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250414D1-B023-4542-929D-C4CC63286E08}" type="slidenum">
              <a:rPr lang="en-US" altLang="en-US" smtClean="0"/>
              <a:pPr>
                <a:defRPr/>
              </a:pPr>
              <a:t>25</a:t>
            </a:fld>
            <a:endParaRPr lang="en-US" altLang="en-US" dirty="0"/>
          </a:p>
        </p:txBody>
      </p:sp>
    </p:spTree>
    <p:extLst>
      <p:ext uri="{BB962C8B-B14F-4D97-AF65-F5344CB8AC3E}">
        <p14:creationId xmlns:p14="http://schemas.microsoft.com/office/powerpoint/2010/main" val="17379655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D1DB2-454C-8B14-8441-C7054EC78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BD1B5-A955-370B-F4CB-66E5BBC36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46AF2-D358-7FFA-9DB4-26F198BC7C82}"/>
              </a:ext>
            </a:extLst>
          </p:cNvPr>
          <p:cNvSpPr>
            <a:spLocks noGrp="1"/>
          </p:cNvSpPr>
          <p:nvPr>
            <p:ph type="body" idx="1"/>
          </p:nvPr>
        </p:nvSpPr>
        <p:spPr/>
        <p:txBody>
          <a:bodyPr/>
          <a:lstStyle/>
          <a:p>
            <a:pPr marL="177845" indent="-177845">
              <a:buFont typeface="Arial" panose="020B0604020202020204" pitchFamily="34" charset="0"/>
              <a:buChar char="•"/>
            </a:pPr>
            <a:endParaRPr lang="en-US" dirty="0"/>
          </a:p>
          <a:p>
            <a:endParaRPr lang="en-US" dirty="0"/>
          </a:p>
          <a:p>
            <a:r>
              <a:rPr lang="en-US" sz="1900" dirty="0">
                <a:latin typeface="Calibri" panose="020F0502020204030204" pitchFamily="34" charset="0"/>
                <a:ea typeface="Calibri" panose="020F0502020204030204" pitchFamily="34" charset="0"/>
              </a:rPr>
              <a:t>That concludes my presentation, and I will be happy to answer any questions</a:t>
            </a:r>
            <a:endParaRPr lang="en-US" dirty="0"/>
          </a:p>
        </p:txBody>
      </p:sp>
      <p:sp>
        <p:nvSpPr>
          <p:cNvPr id="4" name="Slide Number Placeholder 3">
            <a:extLst>
              <a:ext uri="{FF2B5EF4-FFF2-40B4-BE49-F238E27FC236}">
                <a16:creationId xmlns:a16="http://schemas.microsoft.com/office/drawing/2014/main" id="{66744070-5681-A511-8B9F-2876125B6D9A}"/>
              </a:ext>
            </a:extLst>
          </p:cNvPr>
          <p:cNvSpPr>
            <a:spLocks noGrp="1"/>
          </p:cNvSpPr>
          <p:nvPr>
            <p:ph type="sldNum" sz="quarter" idx="10"/>
          </p:nvPr>
        </p:nvSpPr>
        <p:spPr/>
        <p:txBody>
          <a:bodyPr/>
          <a:lstStyle/>
          <a:p>
            <a:pPr>
              <a:defRPr/>
            </a:pPr>
            <a:fld id="{250414D1-B023-4542-929D-C4CC63286E08}" type="slidenum">
              <a:rPr lang="en-US" altLang="en-US" smtClean="0"/>
              <a:pPr>
                <a:defRPr/>
              </a:pPr>
              <a:t>26</a:t>
            </a:fld>
            <a:endParaRPr lang="en-US" altLang="en-US" dirty="0"/>
          </a:p>
        </p:txBody>
      </p:sp>
    </p:spTree>
    <p:extLst>
      <p:ext uri="{BB962C8B-B14F-4D97-AF65-F5344CB8AC3E}">
        <p14:creationId xmlns:p14="http://schemas.microsoft.com/office/powerpoint/2010/main" val="10041867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064685" y="3257550"/>
            <a:ext cx="9105900" cy="723900"/>
          </a:xfrm>
          <a:effectLst>
            <a:outerShdw dist="35921" dir="2700000" algn="ctr" rotWithShape="0">
              <a:schemeClr val="tx1"/>
            </a:outerShdw>
          </a:effectLst>
        </p:spPr>
        <p:txBody>
          <a:bodyPr/>
          <a:lstStyle>
            <a:lvl1pPr>
              <a:defRPr sz="2800"/>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1064684" y="3981450"/>
            <a:ext cx="9108016" cy="457200"/>
          </a:xfrm>
          <a:effectLst>
            <a:outerShdw dist="17961" dir="2700000" algn="ctr" rotWithShape="0">
              <a:schemeClr val="tx1"/>
            </a:outerShdw>
          </a:effectLst>
        </p:spPr>
        <p:txBody>
          <a:bodyPr/>
          <a:lstStyle>
            <a:lvl1pPr marL="0" indent="0" algn="ctr">
              <a:lnSpc>
                <a:spcPct val="80000"/>
              </a:lnSpc>
              <a:buFont typeface="Wingdings" panose="05000000000000000000" pitchFamily="2" charset="2"/>
              <a:buNone/>
              <a:defRPr sz="2600" b="0">
                <a:solidFill>
                  <a:schemeClr val="bg1"/>
                </a:solidFill>
              </a:defRPr>
            </a:lvl1pPr>
          </a:lstStyle>
          <a:p>
            <a:pPr lvl="0"/>
            <a:r>
              <a:rPr lang="en-US" altLang="en-US" noProof="0"/>
              <a:t>Click to edit Master subtitle style</a:t>
            </a:r>
            <a:endParaRPr lang="en-US" altLang="en-US" noProof="0" dirty="0"/>
          </a:p>
        </p:txBody>
      </p:sp>
      <p:sp>
        <p:nvSpPr>
          <p:cNvPr id="4" name="Rectangle 6">
            <a:extLst>
              <a:ext uri="{FF2B5EF4-FFF2-40B4-BE49-F238E27FC236}">
                <a16:creationId xmlns:a16="http://schemas.microsoft.com/office/drawing/2014/main" id="{6C099654-5197-4EBB-8B25-F38890125D22}"/>
              </a:ext>
            </a:extLst>
          </p:cNvPr>
          <p:cNvSpPr>
            <a:spLocks noGrp="1" noChangeArrowheads="1"/>
          </p:cNvSpPr>
          <p:nvPr>
            <p:ph type="sldNum" sz="quarter" idx="10"/>
          </p:nvPr>
        </p:nvSpPr>
        <p:spPr>
          <a:xfrm>
            <a:off x="8839201" y="6477000"/>
            <a:ext cx="3189817" cy="273050"/>
          </a:xfrm>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mtClean="0">
                <a:effectLst>
                  <a:outerShdw blurRad="38100" dist="38100" dir="2700000" algn="tl">
                    <a:srgbClr val="C0C0C0"/>
                  </a:outerShdw>
                </a:effectLst>
                <a:latin typeface="+mn-lt"/>
              </a:defRPr>
            </a:lvl1pPr>
          </a:lstStyle>
          <a:p>
            <a:pPr>
              <a:defRPr/>
            </a:pPr>
            <a:fld id="{129FAB34-84B9-447B-B836-BB20AF6A3B5E}" type="slidenum">
              <a:rPr lang="en-US" altLang="en-US" smtClean="0"/>
              <a:pPr>
                <a:defRPr/>
              </a:pPr>
              <a:t>‹#›</a:t>
            </a:fld>
            <a:endParaRPr lang="en-US" altLang="en-US" dirty="0"/>
          </a:p>
        </p:txBody>
      </p:sp>
    </p:spTree>
    <p:extLst>
      <p:ext uri="{BB962C8B-B14F-4D97-AF65-F5344CB8AC3E}">
        <p14:creationId xmlns:p14="http://schemas.microsoft.com/office/powerpoint/2010/main" val="3514868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CBE74AF3-4E6E-4A5F-8F1F-4AA79BB56BE1}"/>
              </a:ext>
            </a:extLst>
          </p:cNvPr>
          <p:cNvSpPr>
            <a:spLocks noGrp="1" noChangeArrowheads="1"/>
          </p:cNvSpPr>
          <p:nvPr>
            <p:ph type="sldNum" sz="quarter" idx="10"/>
          </p:nvPr>
        </p:nvSpPr>
        <p:spPr>
          <a:ln/>
        </p:spPr>
        <p:txBody>
          <a:bodyPr/>
          <a:lstStyle>
            <a:lvl1pPr>
              <a:defRPr/>
            </a:lvl1pPr>
          </a:lstStyle>
          <a:p>
            <a:pPr>
              <a:defRPr/>
            </a:pPr>
            <a:fld id="{7FA117C3-12B2-44B4-B784-F8E90336A85D}" type="slidenum">
              <a:rPr lang="en-US" altLang="en-US" smtClean="0"/>
              <a:pPr>
                <a:defRPr/>
              </a:pPr>
              <a:t>‹#›</a:t>
            </a:fld>
            <a:endParaRPr lang="en-US" altLang="en-US" dirty="0"/>
          </a:p>
        </p:txBody>
      </p:sp>
    </p:spTree>
    <p:extLst>
      <p:ext uri="{BB962C8B-B14F-4D97-AF65-F5344CB8AC3E}">
        <p14:creationId xmlns:p14="http://schemas.microsoft.com/office/powerpoint/2010/main" val="60036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6">
            <a:extLst>
              <a:ext uri="{FF2B5EF4-FFF2-40B4-BE49-F238E27FC236}">
                <a16:creationId xmlns:a16="http://schemas.microsoft.com/office/drawing/2014/main" id="{717C9C89-B62B-4FA5-8848-7EF43E3B93B6}"/>
              </a:ext>
            </a:extLst>
          </p:cNvPr>
          <p:cNvSpPr>
            <a:spLocks noGrp="1" noChangeArrowheads="1"/>
          </p:cNvSpPr>
          <p:nvPr>
            <p:ph type="sldNum" sz="quarter" idx="10"/>
          </p:nvPr>
        </p:nvSpPr>
        <p:spPr>
          <a:ln/>
        </p:spPr>
        <p:txBody>
          <a:bodyPr/>
          <a:lstStyle>
            <a:lvl1pPr>
              <a:defRPr/>
            </a:lvl1pPr>
          </a:lstStyle>
          <a:p>
            <a:pPr>
              <a:defRPr/>
            </a:pPr>
            <a:fld id="{431AD3F4-0EB8-44F0-925A-732ED06E37BA}" type="slidenum">
              <a:rPr lang="en-US" altLang="en-US" smtClean="0"/>
              <a:pPr>
                <a:defRPr/>
              </a:pPr>
              <a:t>‹#›</a:t>
            </a:fld>
            <a:endParaRPr lang="en-US" altLang="en-US" dirty="0"/>
          </a:p>
        </p:txBody>
      </p:sp>
    </p:spTree>
    <p:extLst>
      <p:ext uri="{BB962C8B-B14F-4D97-AF65-F5344CB8AC3E}">
        <p14:creationId xmlns:p14="http://schemas.microsoft.com/office/powerpoint/2010/main" val="3812764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806700" y="1714501"/>
            <a:ext cx="3972984" cy="44116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982885" y="1714501"/>
            <a:ext cx="3975100" cy="44116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E7FE1047-EF1E-46C1-BB17-1E64E4A4FCD5}"/>
              </a:ext>
            </a:extLst>
          </p:cNvPr>
          <p:cNvSpPr>
            <a:spLocks noGrp="1" noChangeArrowheads="1"/>
          </p:cNvSpPr>
          <p:nvPr>
            <p:ph type="sldNum" sz="quarter" idx="10"/>
          </p:nvPr>
        </p:nvSpPr>
        <p:spPr>
          <a:ln/>
        </p:spPr>
        <p:txBody>
          <a:bodyPr/>
          <a:lstStyle>
            <a:lvl1pPr>
              <a:defRPr/>
            </a:lvl1pPr>
          </a:lstStyle>
          <a:p>
            <a:pPr>
              <a:defRPr/>
            </a:pPr>
            <a:fld id="{B29D8055-EB73-4E23-B43A-B024A65FCDB7}" type="slidenum">
              <a:rPr lang="en-US" altLang="en-US" smtClean="0"/>
              <a:pPr>
                <a:defRPr/>
              </a:pPr>
              <a:t>‹#›</a:t>
            </a:fld>
            <a:endParaRPr lang="en-US" altLang="en-US" dirty="0"/>
          </a:p>
        </p:txBody>
      </p:sp>
    </p:spTree>
    <p:extLst>
      <p:ext uri="{BB962C8B-B14F-4D97-AF65-F5344CB8AC3E}">
        <p14:creationId xmlns:p14="http://schemas.microsoft.com/office/powerpoint/2010/main" val="1412738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D5FE6358-E792-410D-AED8-4F32A7E40DF5}"/>
              </a:ext>
            </a:extLst>
          </p:cNvPr>
          <p:cNvSpPr>
            <a:spLocks noGrp="1" noChangeArrowheads="1"/>
          </p:cNvSpPr>
          <p:nvPr>
            <p:ph type="sldNum" sz="quarter" idx="10"/>
          </p:nvPr>
        </p:nvSpPr>
        <p:spPr>
          <a:ln/>
        </p:spPr>
        <p:txBody>
          <a:bodyPr/>
          <a:lstStyle>
            <a:lvl1pPr>
              <a:defRPr/>
            </a:lvl1pPr>
          </a:lstStyle>
          <a:p>
            <a:pPr>
              <a:defRPr/>
            </a:pPr>
            <a:fld id="{BC004991-DA51-400C-942B-A15DDCC82796}" type="slidenum">
              <a:rPr lang="en-US" altLang="en-US" smtClean="0"/>
              <a:pPr>
                <a:defRPr/>
              </a:pPr>
              <a:t>‹#›</a:t>
            </a:fld>
            <a:endParaRPr lang="en-US" altLang="en-US" dirty="0"/>
          </a:p>
        </p:txBody>
      </p:sp>
    </p:spTree>
    <p:extLst>
      <p:ext uri="{BB962C8B-B14F-4D97-AF65-F5344CB8AC3E}">
        <p14:creationId xmlns:p14="http://schemas.microsoft.com/office/powerpoint/2010/main" val="411350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3BB8B016-2AED-4EE5-B17E-4E8C94DCBDEC}"/>
              </a:ext>
            </a:extLst>
          </p:cNvPr>
          <p:cNvSpPr>
            <a:spLocks noGrp="1" noChangeArrowheads="1"/>
          </p:cNvSpPr>
          <p:nvPr>
            <p:ph type="sldNum" sz="quarter" idx="10"/>
          </p:nvPr>
        </p:nvSpPr>
        <p:spPr>
          <a:ln/>
        </p:spPr>
        <p:txBody>
          <a:bodyPr/>
          <a:lstStyle>
            <a:lvl1pPr>
              <a:defRPr/>
            </a:lvl1pPr>
          </a:lstStyle>
          <a:p>
            <a:pPr>
              <a:defRPr/>
            </a:pPr>
            <a:fld id="{E60D9C14-247A-4175-A893-443397F422B7}" type="slidenum">
              <a:rPr lang="en-US" altLang="en-US" smtClean="0"/>
              <a:pPr>
                <a:defRPr/>
              </a:pPr>
              <a:t>‹#›</a:t>
            </a:fld>
            <a:endParaRPr lang="en-US" altLang="en-US" dirty="0"/>
          </a:p>
        </p:txBody>
      </p:sp>
    </p:spTree>
    <p:extLst>
      <p:ext uri="{BB962C8B-B14F-4D97-AF65-F5344CB8AC3E}">
        <p14:creationId xmlns:p14="http://schemas.microsoft.com/office/powerpoint/2010/main" val="1895552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7F29E872-587D-4F3C-818B-7FD07F06BFB0}"/>
              </a:ext>
            </a:extLst>
          </p:cNvPr>
          <p:cNvSpPr>
            <a:spLocks noGrp="1" noChangeArrowheads="1"/>
          </p:cNvSpPr>
          <p:nvPr>
            <p:ph type="sldNum" sz="quarter" idx="10"/>
          </p:nvPr>
        </p:nvSpPr>
        <p:spPr>
          <a:ln/>
        </p:spPr>
        <p:txBody>
          <a:bodyPr/>
          <a:lstStyle>
            <a:lvl1pPr>
              <a:defRPr/>
            </a:lvl1pPr>
          </a:lstStyle>
          <a:p>
            <a:pPr>
              <a:defRPr/>
            </a:pPr>
            <a:fld id="{E0DEDB2D-9592-42BF-B49E-032D0171308C}" type="slidenum">
              <a:rPr lang="en-US" altLang="en-US" smtClean="0"/>
              <a:pPr>
                <a:defRPr/>
              </a:pPr>
              <a:t>‹#›</a:t>
            </a:fld>
            <a:endParaRPr lang="en-US" altLang="en-US" dirty="0"/>
          </a:p>
        </p:txBody>
      </p:sp>
    </p:spTree>
    <p:extLst>
      <p:ext uri="{BB962C8B-B14F-4D97-AF65-F5344CB8AC3E}">
        <p14:creationId xmlns:p14="http://schemas.microsoft.com/office/powerpoint/2010/main" val="242770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6">
            <a:extLst>
              <a:ext uri="{FF2B5EF4-FFF2-40B4-BE49-F238E27FC236}">
                <a16:creationId xmlns:a16="http://schemas.microsoft.com/office/drawing/2014/main" id="{8D949816-F88D-4751-A2E3-C7667E577F8F}"/>
              </a:ext>
            </a:extLst>
          </p:cNvPr>
          <p:cNvSpPr>
            <a:spLocks noGrp="1" noChangeArrowheads="1"/>
          </p:cNvSpPr>
          <p:nvPr>
            <p:ph type="sldNum" sz="quarter" idx="10"/>
          </p:nvPr>
        </p:nvSpPr>
        <p:spPr>
          <a:ln/>
        </p:spPr>
        <p:txBody>
          <a:bodyPr/>
          <a:lstStyle>
            <a:lvl1pPr>
              <a:defRPr/>
            </a:lvl1pPr>
          </a:lstStyle>
          <a:p>
            <a:pPr>
              <a:defRPr/>
            </a:pPr>
            <a:fld id="{F5ECE8E1-43A3-4E07-9347-D58BE7E70E85}" type="slidenum">
              <a:rPr lang="en-US" altLang="en-US" smtClean="0"/>
              <a:pPr>
                <a:defRPr/>
              </a:pPr>
              <a:t>‹#›</a:t>
            </a:fld>
            <a:endParaRPr lang="en-US" altLang="en-US" dirty="0"/>
          </a:p>
        </p:txBody>
      </p:sp>
    </p:spTree>
    <p:extLst>
      <p:ext uri="{BB962C8B-B14F-4D97-AF65-F5344CB8AC3E}">
        <p14:creationId xmlns:p14="http://schemas.microsoft.com/office/powerpoint/2010/main" val="1116970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6">
            <a:extLst>
              <a:ext uri="{FF2B5EF4-FFF2-40B4-BE49-F238E27FC236}">
                <a16:creationId xmlns:a16="http://schemas.microsoft.com/office/drawing/2014/main" id="{F927A579-BBEB-4F0A-8BA7-89053EE19031}"/>
              </a:ext>
            </a:extLst>
          </p:cNvPr>
          <p:cNvSpPr>
            <a:spLocks noGrp="1" noChangeArrowheads="1"/>
          </p:cNvSpPr>
          <p:nvPr>
            <p:ph type="sldNum" sz="quarter" idx="10"/>
          </p:nvPr>
        </p:nvSpPr>
        <p:spPr>
          <a:ln/>
        </p:spPr>
        <p:txBody>
          <a:bodyPr/>
          <a:lstStyle>
            <a:lvl1pPr>
              <a:defRPr/>
            </a:lvl1pPr>
          </a:lstStyle>
          <a:p>
            <a:pPr>
              <a:defRPr/>
            </a:pPr>
            <a:fld id="{28FBDFA5-66F4-425F-912B-7ECA5052292C}" type="slidenum">
              <a:rPr lang="en-US" altLang="en-US" smtClean="0"/>
              <a:pPr>
                <a:defRPr/>
              </a:pPr>
              <a:t>‹#›</a:t>
            </a:fld>
            <a:endParaRPr lang="en-US" altLang="en-US" dirty="0"/>
          </a:p>
        </p:txBody>
      </p:sp>
    </p:spTree>
    <p:extLst>
      <p:ext uri="{BB962C8B-B14F-4D97-AF65-F5344CB8AC3E}">
        <p14:creationId xmlns:p14="http://schemas.microsoft.com/office/powerpoint/2010/main" val="519889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F47F93BF-AE6F-478C-8661-474C9B3FC4CD}"/>
              </a:ext>
            </a:extLst>
          </p:cNvPr>
          <p:cNvSpPr>
            <a:spLocks noGrp="1" noChangeArrowheads="1"/>
          </p:cNvSpPr>
          <p:nvPr>
            <p:ph type="sldNum" sz="quarter" idx="10"/>
          </p:nvPr>
        </p:nvSpPr>
        <p:spPr>
          <a:ln/>
        </p:spPr>
        <p:txBody>
          <a:bodyPr/>
          <a:lstStyle>
            <a:lvl1pPr>
              <a:defRPr/>
            </a:lvl1pPr>
          </a:lstStyle>
          <a:p>
            <a:pPr>
              <a:defRPr/>
            </a:pPr>
            <a:fld id="{1C02ED82-D964-4452-9214-EE2016701565}" type="slidenum">
              <a:rPr lang="en-US" altLang="en-US" smtClean="0"/>
              <a:pPr>
                <a:defRPr/>
              </a:pPr>
              <a:t>‹#›</a:t>
            </a:fld>
            <a:endParaRPr lang="en-US" altLang="en-US" dirty="0"/>
          </a:p>
        </p:txBody>
      </p:sp>
    </p:spTree>
    <p:extLst>
      <p:ext uri="{BB962C8B-B14F-4D97-AF65-F5344CB8AC3E}">
        <p14:creationId xmlns:p14="http://schemas.microsoft.com/office/powerpoint/2010/main" val="1290373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68885" y="285751"/>
            <a:ext cx="2338916" cy="58404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47900" y="285751"/>
            <a:ext cx="6817784" cy="584041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4075737E-5BFC-4104-B988-4D7D85DD33D1}"/>
              </a:ext>
            </a:extLst>
          </p:cNvPr>
          <p:cNvSpPr>
            <a:spLocks noGrp="1" noChangeArrowheads="1"/>
          </p:cNvSpPr>
          <p:nvPr>
            <p:ph type="sldNum" sz="quarter" idx="10"/>
          </p:nvPr>
        </p:nvSpPr>
        <p:spPr>
          <a:ln/>
        </p:spPr>
        <p:txBody>
          <a:bodyPr/>
          <a:lstStyle>
            <a:lvl1pPr>
              <a:defRPr/>
            </a:lvl1pPr>
          </a:lstStyle>
          <a:p>
            <a:pPr>
              <a:defRPr/>
            </a:pPr>
            <a:fld id="{67311C44-6539-4A2C-B9B4-CDAA17B7DA7D}" type="slidenum">
              <a:rPr lang="en-US" altLang="en-US" smtClean="0"/>
              <a:pPr>
                <a:defRPr/>
              </a:pPr>
              <a:t>‹#›</a:t>
            </a:fld>
            <a:endParaRPr lang="en-US" altLang="en-US" dirty="0"/>
          </a:p>
        </p:txBody>
      </p:sp>
    </p:spTree>
    <p:extLst>
      <p:ext uri="{BB962C8B-B14F-4D97-AF65-F5344CB8AC3E}">
        <p14:creationId xmlns:p14="http://schemas.microsoft.com/office/powerpoint/2010/main" val="39536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B9E5DEF3-D2F1-46FF-9A1A-71C509071025}"/>
              </a:ext>
            </a:extLst>
          </p:cNvPr>
          <p:cNvSpPr>
            <a:spLocks noGrp="1" noChangeArrowheads="1"/>
          </p:cNvSpPr>
          <p:nvPr>
            <p:ph type="sldNum" sz="quarter" idx="10"/>
          </p:nvPr>
        </p:nvSpPr>
        <p:spPr>
          <a:ln/>
        </p:spPr>
        <p:txBody>
          <a:bodyPr/>
          <a:lstStyle>
            <a:lvl1pPr>
              <a:defRPr/>
            </a:lvl1pPr>
          </a:lstStyle>
          <a:p>
            <a:pPr>
              <a:defRPr/>
            </a:pPr>
            <a:fld id="{129FAB34-84B9-447B-B836-BB20AF6A3B5E}" type="slidenum">
              <a:rPr lang="en-US" altLang="en-US"/>
              <a:pPr>
                <a:defRPr/>
              </a:pPr>
              <a:t>‹#›</a:t>
            </a:fld>
            <a:endParaRPr lang="en-US" altLang="en-US" dirty="0"/>
          </a:p>
        </p:txBody>
      </p:sp>
    </p:spTree>
    <p:extLst>
      <p:ext uri="{BB962C8B-B14F-4D97-AF65-F5344CB8AC3E}">
        <p14:creationId xmlns:p14="http://schemas.microsoft.com/office/powerpoint/2010/main" val="563003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6269351-2DA4-42B8-9000-E3DEE29039D9}"/>
              </a:ext>
            </a:extLst>
          </p:cNvPr>
          <p:cNvSpPr>
            <a:spLocks noGrp="1" noChangeArrowheads="1"/>
          </p:cNvSpPr>
          <p:nvPr>
            <p:ph type="sldNum" sz="quarter" idx="10"/>
          </p:nvPr>
        </p:nvSpPr>
        <p:spPr>
          <a:ln/>
        </p:spPr>
        <p:txBody>
          <a:bodyPr/>
          <a:lstStyle>
            <a:lvl1pPr>
              <a:defRPr/>
            </a:lvl1pPr>
          </a:lstStyle>
          <a:p>
            <a:pPr>
              <a:defRPr/>
            </a:pPr>
            <a:fld id="{7FA117C3-12B2-44B4-B784-F8E90336A85D}" type="slidenum">
              <a:rPr lang="en-US" altLang="en-US"/>
              <a:pPr>
                <a:defRPr/>
              </a:pPr>
              <a:t>‹#›</a:t>
            </a:fld>
            <a:endParaRPr lang="en-US" altLang="en-US" dirty="0"/>
          </a:p>
        </p:txBody>
      </p:sp>
    </p:spTree>
    <p:extLst>
      <p:ext uri="{BB962C8B-B14F-4D97-AF65-F5344CB8AC3E}">
        <p14:creationId xmlns:p14="http://schemas.microsoft.com/office/powerpoint/2010/main" val="1064755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4">
            <a:extLst>
              <a:ext uri="{FF2B5EF4-FFF2-40B4-BE49-F238E27FC236}">
                <a16:creationId xmlns:a16="http://schemas.microsoft.com/office/drawing/2014/main" id="{495E76D2-8097-4528-9D00-9CF3B237ACD1}"/>
              </a:ext>
            </a:extLst>
          </p:cNvPr>
          <p:cNvSpPr>
            <a:spLocks noGrp="1" noChangeArrowheads="1"/>
          </p:cNvSpPr>
          <p:nvPr>
            <p:ph type="sldNum" sz="quarter" idx="10"/>
          </p:nvPr>
        </p:nvSpPr>
        <p:spPr>
          <a:ln/>
        </p:spPr>
        <p:txBody>
          <a:bodyPr/>
          <a:lstStyle>
            <a:lvl1pPr>
              <a:defRPr/>
            </a:lvl1pPr>
          </a:lstStyle>
          <a:p>
            <a:pPr>
              <a:defRPr/>
            </a:pPr>
            <a:fld id="{431AD3F4-0EB8-44F0-925A-732ED06E37BA}" type="slidenum">
              <a:rPr lang="en-US" altLang="en-US"/>
              <a:pPr>
                <a:defRPr/>
              </a:pPr>
              <a:t>‹#›</a:t>
            </a:fld>
            <a:endParaRPr lang="en-US" altLang="en-US" dirty="0"/>
          </a:p>
        </p:txBody>
      </p:sp>
    </p:spTree>
    <p:extLst>
      <p:ext uri="{BB962C8B-B14F-4D97-AF65-F5344CB8AC3E}">
        <p14:creationId xmlns:p14="http://schemas.microsoft.com/office/powerpoint/2010/main" val="3352320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7743881-1148-45C4-AA91-A44884C6FA2C}"/>
              </a:ext>
            </a:extLst>
          </p:cNvPr>
          <p:cNvSpPr>
            <a:spLocks noGrp="1" noChangeArrowheads="1"/>
          </p:cNvSpPr>
          <p:nvPr>
            <p:ph type="sldNum" sz="quarter" idx="10"/>
          </p:nvPr>
        </p:nvSpPr>
        <p:spPr>
          <a:ln/>
        </p:spPr>
        <p:txBody>
          <a:bodyPr/>
          <a:lstStyle>
            <a:lvl1pPr>
              <a:defRPr/>
            </a:lvl1pPr>
          </a:lstStyle>
          <a:p>
            <a:pPr>
              <a:defRPr/>
            </a:pPr>
            <a:fld id="{B29D8055-EB73-4E23-B43A-B024A65FCDB7}" type="slidenum">
              <a:rPr lang="en-US" altLang="en-US"/>
              <a:pPr>
                <a:defRPr/>
              </a:pPr>
              <a:t>‹#›</a:t>
            </a:fld>
            <a:endParaRPr lang="en-US" altLang="en-US" dirty="0"/>
          </a:p>
        </p:txBody>
      </p:sp>
    </p:spTree>
    <p:extLst>
      <p:ext uri="{BB962C8B-B14F-4D97-AF65-F5344CB8AC3E}">
        <p14:creationId xmlns:p14="http://schemas.microsoft.com/office/powerpoint/2010/main" val="24145825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EC26041-5423-4142-8AD3-908A57C989D2}"/>
              </a:ext>
            </a:extLst>
          </p:cNvPr>
          <p:cNvSpPr>
            <a:spLocks noGrp="1" noChangeArrowheads="1"/>
          </p:cNvSpPr>
          <p:nvPr>
            <p:ph type="sldNum" sz="quarter" idx="10"/>
          </p:nvPr>
        </p:nvSpPr>
        <p:spPr>
          <a:ln/>
        </p:spPr>
        <p:txBody>
          <a:bodyPr/>
          <a:lstStyle>
            <a:lvl1pPr>
              <a:defRPr/>
            </a:lvl1pPr>
          </a:lstStyle>
          <a:p>
            <a:pPr>
              <a:defRPr/>
            </a:pPr>
            <a:fld id="{BC004991-DA51-400C-942B-A15DDCC82796}" type="slidenum">
              <a:rPr lang="en-US" altLang="en-US"/>
              <a:pPr>
                <a:defRPr/>
              </a:pPr>
              <a:t>‹#›</a:t>
            </a:fld>
            <a:endParaRPr lang="en-US" altLang="en-US" dirty="0"/>
          </a:p>
        </p:txBody>
      </p:sp>
    </p:spTree>
    <p:extLst>
      <p:ext uri="{BB962C8B-B14F-4D97-AF65-F5344CB8AC3E}">
        <p14:creationId xmlns:p14="http://schemas.microsoft.com/office/powerpoint/2010/main" val="21683586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1C0422A-45B8-4C2E-ADCA-F1B7CFC746E1}"/>
              </a:ext>
            </a:extLst>
          </p:cNvPr>
          <p:cNvSpPr>
            <a:spLocks noGrp="1" noChangeArrowheads="1"/>
          </p:cNvSpPr>
          <p:nvPr>
            <p:ph type="sldNum" sz="quarter" idx="10"/>
          </p:nvPr>
        </p:nvSpPr>
        <p:spPr>
          <a:ln/>
        </p:spPr>
        <p:txBody>
          <a:bodyPr/>
          <a:lstStyle>
            <a:lvl1pPr>
              <a:defRPr/>
            </a:lvl1pPr>
          </a:lstStyle>
          <a:p>
            <a:pPr>
              <a:defRPr/>
            </a:pPr>
            <a:fld id="{E60D9C14-247A-4175-A893-443397F422B7}" type="slidenum">
              <a:rPr lang="en-US" altLang="en-US"/>
              <a:pPr>
                <a:defRPr/>
              </a:pPr>
              <a:t>‹#›</a:t>
            </a:fld>
            <a:endParaRPr lang="en-US" altLang="en-US" dirty="0"/>
          </a:p>
        </p:txBody>
      </p:sp>
    </p:spTree>
    <p:extLst>
      <p:ext uri="{BB962C8B-B14F-4D97-AF65-F5344CB8AC3E}">
        <p14:creationId xmlns:p14="http://schemas.microsoft.com/office/powerpoint/2010/main" val="307485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AF5789D-9B18-4129-9839-E902B545D55B}"/>
              </a:ext>
            </a:extLst>
          </p:cNvPr>
          <p:cNvSpPr>
            <a:spLocks noGrp="1" noChangeArrowheads="1"/>
          </p:cNvSpPr>
          <p:nvPr>
            <p:ph type="sldNum" sz="quarter" idx="10"/>
          </p:nvPr>
        </p:nvSpPr>
        <p:spPr>
          <a:ln/>
        </p:spPr>
        <p:txBody>
          <a:bodyPr/>
          <a:lstStyle>
            <a:lvl1pPr>
              <a:defRPr/>
            </a:lvl1pPr>
          </a:lstStyle>
          <a:p>
            <a:pPr>
              <a:defRPr/>
            </a:pPr>
            <a:fld id="{E0DEDB2D-9592-42BF-B49E-032D0171308C}" type="slidenum">
              <a:rPr lang="en-US" altLang="en-US"/>
              <a:pPr>
                <a:defRPr/>
              </a:pPr>
              <a:t>‹#›</a:t>
            </a:fld>
            <a:endParaRPr lang="en-US" altLang="en-US" dirty="0"/>
          </a:p>
        </p:txBody>
      </p:sp>
    </p:spTree>
    <p:extLst>
      <p:ext uri="{BB962C8B-B14F-4D97-AF65-F5344CB8AC3E}">
        <p14:creationId xmlns:p14="http://schemas.microsoft.com/office/powerpoint/2010/main" val="3757550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6FA8F5A8-D4DF-4287-96E3-76AAD4D598F4}"/>
              </a:ext>
            </a:extLst>
          </p:cNvPr>
          <p:cNvSpPr>
            <a:spLocks noGrp="1" noChangeArrowheads="1"/>
          </p:cNvSpPr>
          <p:nvPr>
            <p:ph type="sldNum" sz="quarter" idx="10"/>
          </p:nvPr>
        </p:nvSpPr>
        <p:spPr>
          <a:ln/>
        </p:spPr>
        <p:txBody>
          <a:bodyPr/>
          <a:lstStyle>
            <a:lvl1pPr>
              <a:defRPr/>
            </a:lvl1pPr>
          </a:lstStyle>
          <a:p>
            <a:pPr>
              <a:defRPr/>
            </a:pPr>
            <a:fld id="{F5ECE8E1-43A3-4E07-9347-D58BE7E70E85}" type="slidenum">
              <a:rPr lang="en-US" altLang="en-US"/>
              <a:pPr>
                <a:defRPr/>
              </a:pPr>
              <a:t>‹#›</a:t>
            </a:fld>
            <a:endParaRPr lang="en-US" altLang="en-US" dirty="0"/>
          </a:p>
        </p:txBody>
      </p:sp>
    </p:spTree>
    <p:extLst>
      <p:ext uri="{BB962C8B-B14F-4D97-AF65-F5344CB8AC3E}">
        <p14:creationId xmlns:p14="http://schemas.microsoft.com/office/powerpoint/2010/main" val="499087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B029E0BD-76C5-4C0F-9C14-EB974EF4057E}"/>
              </a:ext>
            </a:extLst>
          </p:cNvPr>
          <p:cNvSpPr>
            <a:spLocks noGrp="1" noChangeArrowheads="1"/>
          </p:cNvSpPr>
          <p:nvPr>
            <p:ph type="sldNum" sz="quarter" idx="10"/>
          </p:nvPr>
        </p:nvSpPr>
        <p:spPr>
          <a:ln/>
        </p:spPr>
        <p:txBody>
          <a:bodyPr/>
          <a:lstStyle>
            <a:lvl1pPr>
              <a:defRPr/>
            </a:lvl1pPr>
          </a:lstStyle>
          <a:p>
            <a:pPr>
              <a:defRPr/>
            </a:pPr>
            <a:fld id="{28FBDFA5-66F4-425F-912B-7ECA5052292C}" type="slidenum">
              <a:rPr lang="en-US" altLang="en-US"/>
              <a:pPr>
                <a:defRPr/>
              </a:pPr>
              <a:t>‹#›</a:t>
            </a:fld>
            <a:endParaRPr lang="en-US" altLang="en-US" dirty="0"/>
          </a:p>
        </p:txBody>
      </p:sp>
    </p:spTree>
    <p:extLst>
      <p:ext uri="{BB962C8B-B14F-4D97-AF65-F5344CB8AC3E}">
        <p14:creationId xmlns:p14="http://schemas.microsoft.com/office/powerpoint/2010/main" val="14798591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8076F28-B16E-41DD-813A-36212547ACB4}"/>
              </a:ext>
            </a:extLst>
          </p:cNvPr>
          <p:cNvSpPr>
            <a:spLocks noGrp="1" noChangeArrowheads="1"/>
          </p:cNvSpPr>
          <p:nvPr>
            <p:ph type="sldNum" sz="quarter" idx="10"/>
          </p:nvPr>
        </p:nvSpPr>
        <p:spPr>
          <a:ln/>
        </p:spPr>
        <p:txBody>
          <a:bodyPr/>
          <a:lstStyle>
            <a:lvl1pPr>
              <a:defRPr/>
            </a:lvl1pPr>
          </a:lstStyle>
          <a:p>
            <a:pPr>
              <a:defRPr/>
            </a:pPr>
            <a:fld id="{1C02ED82-D964-4452-9214-EE2016701565}" type="slidenum">
              <a:rPr lang="en-US" altLang="en-US"/>
              <a:pPr>
                <a:defRPr/>
              </a:pPr>
              <a:t>‹#›</a:t>
            </a:fld>
            <a:endParaRPr lang="en-US" altLang="en-US" dirty="0"/>
          </a:p>
        </p:txBody>
      </p:sp>
    </p:spTree>
    <p:extLst>
      <p:ext uri="{BB962C8B-B14F-4D97-AF65-F5344CB8AC3E}">
        <p14:creationId xmlns:p14="http://schemas.microsoft.com/office/powerpoint/2010/main" val="34746945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5400" y="285751"/>
            <a:ext cx="2692400" cy="58912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285751"/>
            <a:ext cx="7874000" cy="589121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B08A63A-7DFB-4B0B-AEA1-92F94D5AB51F}"/>
              </a:ext>
            </a:extLst>
          </p:cNvPr>
          <p:cNvSpPr>
            <a:spLocks noGrp="1" noChangeArrowheads="1"/>
          </p:cNvSpPr>
          <p:nvPr>
            <p:ph type="sldNum" sz="quarter" idx="10"/>
          </p:nvPr>
        </p:nvSpPr>
        <p:spPr>
          <a:ln/>
        </p:spPr>
        <p:txBody>
          <a:bodyPr/>
          <a:lstStyle>
            <a:lvl1pPr>
              <a:defRPr/>
            </a:lvl1pPr>
          </a:lstStyle>
          <a:p>
            <a:pPr>
              <a:defRPr/>
            </a:pPr>
            <a:fld id="{67311C44-6539-4A2C-B9B4-CDAA17B7DA7D}" type="slidenum">
              <a:rPr lang="en-US" altLang="en-US"/>
              <a:pPr>
                <a:defRPr/>
              </a:pPr>
              <a:t>‹#›</a:t>
            </a:fld>
            <a:endParaRPr lang="en-US" altLang="en-US" dirty="0"/>
          </a:p>
        </p:txBody>
      </p:sp>
    </p:spTree>
    <p:extLst>
      <p:ext uri="{BB962C8B-B14F-4D97-AF65-F5344CB8AC3E}">
        <p14:creationId xmlns:p14="http://schemas.microsoft.com/office/powerpoint/2010/main" val="29454838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016000" y="4114800"/>
            <a:ext cx="9855200" cy="990600"/>
          </a:xfrm>
          <a:effectLst>
            <a:outerShdw dist="17961" dir="2700000" algn="ctr" rotWithShape="0">
              <a:schemeClr val="tx1"/>
            </a:outerShdw>
          </a:effectLst>
        </p:spPr>
        <p:txBody>
          <a:bodyPr/>
          <a:lstStyle>
            <a:lvl1pPr algn="ctr">
              <a:defRPr>
                <a:solidFill>
                  <a:schemeClr val="bg1"/>
                </a:solidFill>
              </a:defRPr>
            </a:lvl1pPr>
          </a:lstStyle>
          <a:p>
            <a:r>
              <a:rPr lang="en-US" dirty="0"/>
              <a:t>Click to edit Master title style</a:t>
            </a:r>
          </a:p>
        </p:txBody>
      </p:sp>
      <p:sp>
        <p:nvSpPr>
          <p:cNvPr id="3075" name="Rectangle 3"/>
          <p:cNvSpPr>
            <a:spLocks noGrp="1" noChangeArrowheads="1"/>
          </p:cNvSpPr>
          <p:nvPr>
            <p:ph type="subTitle" idx="1"/>
          </p:nvPr>
        </p:nvSpPr>
        <p:spPr>
          <a:xfrm>
            <a:off x="1016000" y="5105400"/>
            <a:ext cx="9855200" cy="838200"/>
          </a:xfrm>
          <a:effectLst>
            <a:outerShdw dist="17961" dir="2700000" algn="ctr" rotWithShape="0">
              <a:schemeClr val="tx1"/>
            </a:outerShdw>
          </a:effectLst>
        </p:spPr>
        <p:txBody>
          <a:bodyPr/>
          <a:lstStyle>
            <a:lvl1pPr marL="0" indent="0" algn="ctr">
              <a:lnSpc>
                <a:spcPct val="80000"/>
              </a:lnSpc>
              <a:spcBef>
                <a:spcPct val="0"/>
              </a:spcBef>
              <a:buFont typeface="Wingdings" pitchFamily="2" charset="2"/>
              <a:buNone/>
              <a:defRPr/>
            </a:lvl1pPr>
          </a:lstStyle>
          <a:p>
            <a:r>
              <a:rPr lang="en-US" dirty="0"/>
              <a:t>Click to edit Master subtitle style</a:t>
            </a:r>
          </a:p>
        </p:txBody>
      </p:sp>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21111" b="8889"/>
          <a:stretch/>
        </p:blipFill>
        <p:spPr>
          <a:xfrm>
            <a:off x="0" y="304800"/>
            <a:ext cx="12192000" cy="3733800"/>
          </a:xfrm>
          <a:prstGeom prst="rect">
            <a:avLst/>
          </a:prstGeom>
          <a:ln>
            <a:noFill/>
          </a:ln>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t="85396" b="319"/>
          <a:stretch/>
        </p:blipFill>
        <p:spPr>
          <a:xfrm>
            <a:off x="0" y="6019800"/>
            <a:ext cx="12192000" cy="838200"/>
          </a:xfrm>
          <a:prstGeom prst="rect">
            <a:avLst/>
          </a:prstGeom>
          <a:ln>
            <a:noFill/>
          </a:ln>
        </p:spPr>
      </p:pic>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84507" y="6477000"/>
            <a:ext cx="2405893" cy="231648"/>
          </a:xfrm>
          <a:prstGeom prst="rect">
            <a:avLst/>
          </a:prstGeom>
        </p:spPr>
      </p:pic>
    </p:spTree>
    <p:extLst>
      <p:ext uri="{BB962C8B-B14F-4D97-AF65-F5344CB8AC3E}">
        <p14:creationId xmlns:p14="http://schemas.microsoft.com/office/powerpoint/2010/main" val="29927949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21111" b="8889"/>
          <a:stretch/>
        </p:blipFill>
        <p:spPr>
          <a:xfrm>
            <a:off x="0" y="1325880"/>
            <a:ext cx="12192000" cy="5532120"/>
          </a:xfrm>
          <a:prstGeom prst="rect">
            <a:avLst/>
          </a:prstGeom>
          <a:ln>
            <a:noFill/>
          </a:ln>
        </p:spPr>
      </p:pic>
      <p:sp>
        <p:nvSpPr>
          <p:cNvPr id="2" name="Title 1"/>
          <p:cNvSpPr>
            <a:spLocks noGrp="1"/>
          </p:cNvSpPr>
          <p:nvPr>
            <p:ph type="title"/>
          </p:nvPr>
        </p:nvSpPr>
        <p:spPr>
          <a:xfrm>
            <a:off x="0" y="304800"/>
            <a:ext cx="12192000" cy="990600"/>
          </a:xfrm>
        </p:spPr>
        <p:txBody>
          <a:bodyPr/>
          <a:lstStyle>
            <a:lvl1pPr algn="ctr">
              <a:defRPr/>
            </a:lvl1pPr>
          </a:lstStyle>
          <a:p>
            <a:r>
              <a:rPr lang="en-US"/>
              <a:t>Click to edit Master title style</a:t>
            </a:r>
          </a:p>
        </p:txBody>
      </p:sp>
      <p:sp>
        <p:nvSpPr>
          <p:cNvPr id="3" name="Content Placeholder 2"/>
          <p:cNvSpPr>
            <a:spLocks noGrp="1"/>
          </p:cNvSpPr>
          <p:nvPr>
            <p:ph idx="1"/>
          </p:nvPr>
        </p:nvSpPr>
        <p:spPr>
          <a:xfrm>
            <a:off x="304800" y="1600200"/>
            <a:ext cx="11582400" cy="4876800"/>
          </a:xfrm>
          <a:solidFill>
            <a:schemeClr val="bg1"/>
          </a:solidFill>
        </p:spPr>
        <p:txBody>
          <a:bodyPr/>
          <a:lstStyle>
            <a:lvl1pPr marL="230188" indent="-230188">
              <a:buFont typeface="Wingdings" panose="05000000000000000000" pitchFamily="2" charset="2"/>
              <a:buChar char="Ø"/>
              <a:defRPr>
                <a:solidFill>
                  <a:schemeClr val="tx1"/>
                </a:solidFill>
              </a:defRPr>
            </a:lvl1pPr>
            <a:lvl2pPr marL="568325" indent="-223838">
              <a:buFont typeface="Wingdings" panose="05000000000000000000" pitchFamily="2" charset="2"/>
              <a:buChar char="§"/>
              <a:defRPr>
                <a:solidFill>
                  <a:schemeClr val="tx1"/>
                </a:solidFill>
              </a:defRPr>
            </a:lvl2pPr>
            <a:lvl3pPr marL="914400" indent="-231775">
              <a:buFont typeface="Arial" panose="020B0604020202020204" pitchFamily="34" charset="0"/>
              <a:buChar char="•"/>
              <a:defRPr>
                <a:solidFill>
                  <a:schemeClr val="tx1"/>
                </a:solidFill>
              </a:defRPr>
            </a:lvl3pPr>
            <a:lvl4pPr marL="1260475" indent="-231775">
              <a:buFont typeface="Arial" panose="020B0604020202020204" pitchFamily="34" charset="0"/>
              <a:buChar char="•"/>
              <a:defRPr>
                <a:solidFill>
                  <a:schemeClr val="tx1"/>
                </a:solidFill>
              </a:defRPr>
            </a:lvl4pPr>
            <a:lvl5pPr marL="1598613" indent="-223838">
              <a:buFont typeface="Arial" panose="020B0604020202020204" pitchFamily="34" charset="0"/>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00" y="6560947"/>
            <a:ext cx="2405893" cy="231648"/>
          </a:xfrm>
          <a:prstGeom prst="rect">
            <a:avLst/>
          </a:prstGeom>
        </p:spPr>
      </p:pic>
      <p:sp>
        <p:nvSpPr>
          <p:cNvPr id="6" name="TextBox 5"/>
          <p:cNvSpPr txBox="1"/>
          <p:nvPr userDrawn="1"/>
        </p:nvSpPr>
        <p:spPr>
          <a:xfrm>
            <a:off x="11490960" y="6519148"/>
            <a:ext cx="812800" cy="369332"/>
          </a:xfrm>
          <a:prstGeom prst="rect">
            <a:avLst/>
          </a:prstGeom>
          <a:noFill/>
        </p:spPr>
        <p:txBody>
          <a:bodyPr wrap="square" rtlCol="0">
            <a:spAutoFit/>
          </a:bodyPr>
          <a:lstStyle/>
          <a:p>
            <a:fld id="{693BA7BD-9C14-48F3-8045-FB2B4723396B}" type="slidenum">
              <a:rPr lang="en-US" b="1" smtClean="0">
                <a:solidFill>
                  <a:schemeClr val="bg1"/>
                </a:solidFill>
              </a:rPr>
              <a:t>‹#›</a:t>
            </a:fld>
            <a:endParaRPr lang="en-US" b="1" dirty="0">
              <a:solidFill>
                <a:schemeClr val="bg1"/>
              </a:solidFill>
            </a:endParaRPr>
          </a:p>
        </p:txBody>
      </p:sp>
    </p:spTree>
    <p:extLst>
      <p:ext uri="{BB962C8B-B14F-4D97-AF65-F5344CB8AC3E}">
        <p14:creationId xmlns:p14="http://schemas.microsoft.com/office/powerpoint/2010/main" val="33701791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292" t="44579" r="292" b="-44"/>
          <a:stretch/>
        </p:blipFill>
        <p:spPr>
          <a:xfrm>
            <a:off x="-15240" y="1371600"/>
            <a:ext cx="12192000" cy="5486400"/>
          </a:xfrm>
          <a:prstGeom prst="rect">
            <a:avLst/>
          </a:prstGeom>
          <a:ln>
            <a:noFill/>
          </a:ln>
        </p:spPr>
      </p:pic>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333" t="30702" r="333" b="56388"/>
          <a:stretch/>
        </p:blipFill>
        <p:spPr>
          <a:xfrm>
            <a:off x="-40640" y="280353"/>
            <a:ext cx="12232640" cy="1015048"/>
          </a:xfrm>
          <a:prstGeom prst="rect">
            <a:avLst/>
          </a:prstGeom>
          <a:ln>
            <a:noFill/>
          </a:ln>
        </p:spPr>
      </p:pic>
      <p:sp>
        <p:nvSpPr>
          <p:cNvPr id="2" name="Title 1"/>
          <p:cNvSpPr>
            <a:spLocks noGrp="1"/>
          </p:cNvSpPr>
          <p:nvPr>
            <p:ph type="title"/>
          </p:nvPr>
        </p:nvSpPr>
        <p:spPr>
          <a:xfrm>
            <a:off x="963084" y="4406901"/>
            <a:ext cx="10363200" cy="1362075"/>
          </a:xfrm>
        </p:spPr>
        <p:txBody>
          <a:bodyPr anchor="t"/>
          <a:lstStyle>
            <a:lvl1pPr algn="ctr">
              <a:defRPr sz="40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lgn="ctr">
              <a:buNone/>
              <a:defRPr sz="2000" b="1"/>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00" y="6560947"/>
            <a:ext cx="2405893" cy="231648"/>
          </a:xfrm>
          <a:prstGeom prst="rect">
            <a:avLst/>
          </a:prstGeom>
        </p:spPr>
      </p:pic>
      <p:sp>
        <p:nvSpPr>
          <p:cNvPr id="7" name="Rectangle 6"/>
          <p:cNvSpPr/>
          <p:nvPr userDrawn="1"/>
        </p:nvSpPr>
        <p:spPr>
          <a:xfrm>
            <a:off x="0" y="5791201"/>
            <a:ext cx="12176760" cy="539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69511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1600201"/>
            <a:ext cx="4978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04000" y="1600201"/>
            <a:ext cx="4978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18726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83592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53013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19922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176209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89340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16125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5400" y="304801"/>
            <a:ext cx="2667000" cy="5821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1"/>
            <a:ext cx="7797800" cy="5821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6698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5.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08A9D6A-2281-42DC-ADBF-B1BCE3DEC7CF}"/>
              </a:ext>
            </a:extLst>
          </p:cNvPr>
          <p:cNvSpPr>
            <a:spLocks noGrp="1" noChangeArrowheads="1"/>
          </p:cNvSpPr>
          <p:nvPr>
            <p:ph type="title"/>
          </p:nvPr>
        </p:nvSpPr>
        <p:spPr bwMode="auto">
          <a:xfrm>
            <a:off x="0" y="285750"/>
            <a:ext cx="12166600" cy="9525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35B392B-E741-41F3-9BB7-B770D69D12D0}"/>
              </a:ext>
            </a:extLst>
          </p:cNvPr>
          <p:cNvSpPr>
            <a:spLocks noGrp="1" noChangeArrowheads="1"/>
          </p:cNvSpPr>
          <p:nvPr>
            <p:ph type="body" idx="1"/>
          </p:nvPr>
        </p:nvSpPr>
        <p:spPr bwMode="auto">
          <a:xfrm>
            <a:off x="2194984" y="1449389"/>
            <a:ext cx="9776883" cy="485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Rectangle 6">
            <a:extLst>
              <a:ext uri="{FF2B5EF4-FFF2-40B4-BE49-F238E27FC236}">
                <a16:creationId xmlns:a16="http://schemas.microsoft.com/office/drawing/2014/main" id="{7240D839-AE57-4ECE-99CC-B73EAFA69D42}"/>
              </a:ext>
            </a:extLst>
          </p:cNvPr>
          <p:cNvSpPr>
            <a:spLocks noGrp="1" noChangeArrowheads="1"/>
          </p:cNvSpPr>
          <p:nvPr>
            <p:ph type="sldNum" sz="quarter" idx="4"/>
          </p:nvPr>
        </p:nvSpPr>
        <p:spPr bwMode="auto">
          <a:xfrm>
            <a:off x="9008533" y="6546851"/>
            <a:ext cx="3158067" cy="244475"/>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400" smtClean="0">
                <a:solidFill>
                  <a:schemeClr val="bg1"/>
                </a:solidFill>
                <a:latin typeface="Arial Black" panose="020B0A04020102020204" pitchFamily="34" charset="0"/>
              </a:defRPr>
            </a:lvl1pPr>
          </a:lstStyle>
          <a:p>
            <a:pPr>
              <a:defRPr/>
            </a:pPr>
            <a:fld id="{6B4F456D-249D-4D5D-85E3-EB250DC9FF4F}" type="slidenum">
              <a:rPr lang="en-US" altLang="en-US" smtClean="0"/>
              <a:pPr>
                <a:defRPr/>
              </a:pPr>
              <a:t>‹#›</a:t>
            </a:fld>
            <a:endParaRPr lang="en-US" altLang="en-US" dirty="0"/>
          </a:p>
        </p:txBody>
      </p:sp>
    </p:spTree>
    <p:extLst>
      <p:ext uri="{BB962C8B-B14F-4D97-AF65-F5344CB8AC3E}">
        <p14:creationId xmlns:p14="http://schemas.microsoft.com/office/powerpoint/2010/main" val="366496963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hdr="0" ftr="0" dt="0"/>
  <p:txStyles>
    <p:titleStyle>
      <a:lvl1pPr algn="ctr" rtl="0" eaLnBrk="1" fontAlgn="base" hangingPunct="1">
        <a:lnSpc>
          <a:spcPct val="80000"/>
        </a:lnSpc>
        <a:spcBef>
          <a:spcPct val="0"/>
        </a:spcBef>
        <a:spcAft>
          <a:spcPct val="0"/>
        </a:spcAft>
        <a:defRPr sz="2600" b="1" kern="1200">
          <a:solidFill>
            <a:srgbClr val="E2CC70"/>
          </a:solidFill>
          <a:latin typeface="+mj-lt"/>
          <a:ea typeface="+mj-ea"/>
          <a:cs typeface="+mj-cs"/>
        </a:defRPr>
      </a:lvl1pPr>
      <a:lvl2pPr algn="ctr" rtl="0" eaLnBrk="1" fontAlgn="base" hangingPunct="1">
        <a:lnSpc>
          <a:spcPct val="80000"/>
        </a:lnSpc>
        <a:spcBef>
          <a:spcPct val="0"/>
        </a:spcBef>
        <a:spcAft>
          <a:spcPct val="0"/>
        </a:spcAft>
        <a:defRPr sz="2600" b="1">
          <a:solidFill>
            <a:srgbClr val="E2CC70"/>
          </a:solidFill>
          <a:latin typeface="Tahoma" panose="020B0604030504040204" pitchFamily="34" charset="0"/>
        </a:defRPr>
      </a:lvl2pPr>
      <a:lvl3pPr algn="ctr" rtl="0" eaLnBrk="1" fontAlgn="base" hangingPunct="1">
        <a:lnSpc>
          <a:spcPct val="80000"/>
        </a:lnSpc>
        <a:spcBef>
          <a:spcPct val="0"/>
        </a:spcBef>
        <a:spcAft>
          <a:spcPct val="0"/>
        </a:spcAft>
        <a:defRPr sz="2600" b="1">
          <a:solidFill>
            <a:srgbClr val="E2CC70"/>
          </a:solidFill>
          <a:latin typeface="Tahoma" panose="020B0604030504040204" pitchFamily="34" charset="0"/>
        </a:defRPr>
      </a:lvl3pPr>
      <a:lvl4pPr algn="ctr" rtl="0" eaLnBrk="1" fontAlgn="base" hangingPunct="1">
        <a:lnSpc>
          <a:spcPct val="80000"/>
        </a:lnSpc>
        <a:spcBef>
          <a:spcPct val="0"/>
        </a:spcBef>
        <a:spcAft>
          <a:spcPct val="0"/>
        </a:spcAft>
        <a:defRPr sz="2600" b="1">
          <a:solidFill>
            <a:srgbClr val="E2CC70"/>
          </a:solidFill>
          <a:latin typeface="Tahoma" panose="020B0604030504040204" pitchFamily="34" charset="0"/>
        </a:defRPr>
      </a:lvl4pPr>
      <a:lvl5pPr algn="ctr" rtl="0" eaLnBrk="1" fontAlgn="base" hangingPunct="1">
        <a:lnSpc>
          <a:spcPct val="80000"/>
        </a:lnSpc>
        <a:spcBef>
          <a:spcPct val="0"/>
        </a:spcBef>
        <a:spcAft>
          <a:spcPct val="0"/>
        </a:spcAft>
        <a:defRPr sz="2600" b="1">
          <a:solidFill>
            <a:srgbClr val="E2CC70"/>
          </a:solidFill>
          <a:latin typeface="Tahoma" panose="020B0604030504040204" pitchFamily="34" charset="0"/>
        </a:defRPr>
      </a:lvl5pPr>
      <a:lvl6pPr marL="457200" algn="l" rtl="0" eaLnBrk="1" fontAlgn="base" hangingPunct="1">
        <a:lnSpc>
          <a:spcPct val="80000"/>
        </a:lnSpc>
        <a:spcBef>
          <a:spcPct val="0"/>
        </a:spcBef>
        <a:spcAft>
          <a:spcPct val="0"/>
        </a:spcAft>
        <a:defRPr sz="2600" b="1">
          <a:solidFill>
            <a:srgbClr val="E2CC70"/>
          </a:solidFill>
          <a:latin typeface="Tahoma" panose="020B0604030504040204" pitchFamily="34" charset="0"/>
        </a:defRPr>
      </a:lvl6pPr>
      <a:lvl7pPr marL="914400" algn="l" rtl="0" eaLnBrk="1" fontAlgn="base" hangingPunct="1">
        <a:lnSpc>
          <a:spcPct val="80000"/>
        </a:lnSpc>
        <a:spcBef>
          <a:spcPct val="0"/>
        </a:spcBef>
        <a:spcAft>
          <a:spcPct val="0"/>
        </a:spcAft>
        <a:defRPr sz="2600" b="1">
          <a:solidFill>
            <a:srgbClr val="E2CC70"/>
          </a:solidFill>
          <a:latin typeface="Tahoma" panose="020B0604030504040204" pitchFamily="34" charset="0"/>
        </a:defRPr>
      </a:lvl7pPr>
      <a:lvl8pPr marL="1371600" algn="l" rtl="0" eaLnBrk="1" fontAlgn="base" hangingPunct="1">
        <a:lnSpc>
          <a:spcPct val="80000"/>
        </a:lnSpc>
        <a:spcBef>
          <a:spcPct val="0"/>
        </a:spcBef>
        <a:spcAft>
          <a:spcPct val="0"/>
        </a:spcAft>
        <a:defRPr sz="2600" b="1">
          <a:solidFill>
            <a:srgbClr val="E2CC70"/>
          </a:solidFill>
          <a:latin typeface="Tahoma" panose="020B0604030504040204" pitchFamily="34" charset="0"/>
        </a:defRPr>
      </a:lvl8pPr>
      <a:lvl9pPr marL="1828800" algn="l" rtl="0" eaLnBrk="1" fontAlgn="base" hangingPunct="1">
        <a:lnSpc>
          <a:spcPct val="80000"/>
        </a:lnSpc>
        <a:spcBef>
          <a:spcPct val="0"/>
        </a:spcBef>
        <a:spcAft>
          <a:spcPct val="0"/>
        </a:spcAft>
        <a:defRPr sz="2600" b="1">
          <a:solidFill>
            <a:srgbClr val="E2CC70"/>
          </a:solidFill>
          <a:latin typeface="Tahoma" panose="020B0604030504040204" pitchFamily="34" charset="0"/>
        </a:defRPr>
      </a:lvl9pPr>
    </p:titleStyle>
    <p:bodyStyle>
      <a:lvl1pPr marL="228600" indent="-228600" algn="l" rtl="0" eaLnBrk="1" fontAlgn="base" hangingPunct="1">
        <a:lnSpc>
          <a:spcPct val="90000"/>
        </a:lnSpc>
        <a:spcBef>
          <a:spcPct val="50000"/>
        </a:spcBef>
        <a:spcAft>
          <a:spcPct val="0"/>
        </a:spcAft>
        <a:buClr>
          <a:srgbClr val="F1B409"/>
        </a:buClr>
        <a:buSzPct val="70000"/>
        <a:buFont typeface="Wingdings" panose="05000000000000000000" pitchFamily="2" charset="2"/>
        <a:buChar char="Ø"/>
        <a:defRPr sz="2800" b="1" kern="1200">
          <a:solidFill>
            <a:schemeClr val="tx1"/>
          </a:solidFill>
          <a:latin typeface="+mn-lt"/>
          <a:ea typeface="+mn-ea"/>
          <a:cs typeface="+mn-cs"/>
        </a:defRPr>
      </a:lvl1pPr>
      <a:lvl2pPr marL="571500" indent="-228600" algn="l" rtl="0" eaLnBrk="1" fontAlgn="base" hangingPunct="1">
        <a:lnSpc>
          <a:spcPct val="90000"/>
        </a:lnSpc>
        <a:spcBef>
          <a:spcPct val="50000"/>
        </a:spcBef>
        <a:spcAft>
          <a:spcPct val="0"/>
        </a:spcAft>
        <a:buClr>
          <a:srgbClr val="F1B409"/>
        </a:buClr>
        <a:buSzPct val="70000"/>
        <a:buBlip>
          <a:blip r:embed="rId14"/>
        </a:buBlip>
        <a:defRPr sz="2400" b="1" kern="1200">
          <a:solidFill>
            <a:schemeClr val="tx1"/>
          </a:solidFill>
          <a:latin typeface="+mn-lt"/>
          <a:ea typeface="+mn-ea"/>
          <a:cs typeface="+mn-cs"/>
        </a:defRPr>
      </a:lvl2pPr>
      <a:lvl3pPr marL="914400" indent="-228600" algn="l" rtl="0" eaLnBrk="1" fontAlgn="base" hangingPunct="1">
        <a:lnSpc>
          <a:spcPct val="90000"/>
        </a:lnSpc>
        <a:spcBef>
          <a:spcPct val="50000"/>
        </a:spcBef>
        <a:spcAft>
          <a:spcPct val="0"/>
        </a:spcAft>
        <a:buClr>
          <a:srgbClr val="F1B409"/>
        </a:buClr>
        <a:buSzPct val="70000"/>
        <a:buFont typeface="Arial" panose="020B0604020202020204" pitchFamily="34" charset="0"/>
        <a:buChar char="•"/>
        <a:defRPr sz="2000" b="1" kern="1200">
          <a:solidFill>
            <a:schemeClr val="tx1"/>
          </a:solidFill>
          <a:latin typeface="+mn-lt"/>
          <a:ea typeface="+mn-ea"/>
          <a:cs typeface="+mn-cs"/>
        </a:defRPr>
      </a:lvl3pPr>
      <a:lvl4pPr marL="1257300" indent="-228600" algn="l" rtl="0" eaLnBrk="1" fontAlgn="base" hangingPunct="1">
        <a:lnSpc>
          <a:spcPct val="90000"/>
        </a:lnSpc>
        <a:spcBef>
          <a:spcPct val="50000"/>
        </a:spcBef>
        <a:spcAft>
          <a:spcPct val="0"/>
        </a:spcAft>
        <a:buClr>
          <a:srgbClr val="F1B409"/>
        </a:buClr>
        <a:buSzPct val="70000"/>
        <a:buFont typeface="Arial" panose="020B0604020202020204" pitchFamily="34" charset="0"/>
        <a:buChar char="•"/>
        <a:defRPr b="1" kern="1200">
          <a:solidFill>
            <a:schemeClr val="tx1"/>
          </a:solidFill>
          <a:latin typeface="+mn-lt"/>
          <a:ea typeface="+mn-ea"/>
          <a:cs typeface="+mn-cs"/>
        </a:defRPr>
      </a:lvl4pPr>
      <a:lvl5pPr marL="1600200" indent="-228600" algn="l" rtl="0" eaLnBrk="1" fontAlgn="base" hangingPunct="1">
        <a:lnSpc>
          <a:spcPct val="90000"/>
        </a:lnSpc>
        <a:spcBef>
          <a:spcPct val="50000"/>
        </a:spcBef>
        <a:spcAft>
          <a:spcPct val="0"/>
        </a:spcAft>
        <a:buClr>
          <a:srgbClr val="F1B409"/>
        </a:buClr>
        <a:buSzPct val="70000"/>
        <a:buFont typeface="Arial" panose="020B0604020202020204" pitchFamily="34" charset="0"/>
        <a:buChar char="•"/>
        <a:defRPr sz="16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35578B6-B2B5-4630-AB88-4F4E4FB74DEF}"/>
              </a:ext>
            </a:extLst>
          </p:cNvPr>
          <p:cNvSpPr>
            <a:spLocks noGrp="1" noChangeArrowheads="1"/>
          </p:cNvSpPr>
          <p:nvPr>
            <p:ph type="title"/>
          </p:nvPr>
        </p:nvSpPr>
        <p:spPr bwMode="auto">
          <a:xfrm>
            <a:off x="2247901" y="285750"/>
            <a:ext cx="9359900" cy="9525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8676" name="Rectangle 4">
            <a:extLst>
              <a:ext uri="{FF2B5EF4-FFF2-40B4-BE49-F238E27FC236}">
                <a16:creationId xmlns:a16="http://schemas.microsoft.com/office/drawing/2014/main" id="{3AE4EA42-5566-485A-9F12-F5069F6ED8E6}"/>
              </a:ext>
            </a:extLst>
          </p:cNvPr>
          <p:cNvSpPr>
            <a:spLocks noGrp="1" noChangeArrowheads="1"/>
          </p:cNvSpPr>
          <p:nvPr>
            <p:ph type="sldNum" sz="quarter" idx="4"/>
          </p:nvPr>
        </p:nvSpPr>
        <p:spPr bwMode="auto">
          <a:xfrm>
            <a:off x="9008533" y="6546851"/>
            <a:ext cx="3158067" cy="244475"/>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400" smtClean="0">
                <a:solidFill>
                  <a:schemeClr val="bg1"/>
                </a:solidFill>
                <a:latin typeface="Arial Black" panose="020B0A04020102020204" pitchFamily="34" charset="0"/>
              </a:defRPr>
            </a:lvl1pPr>
          </a:lstStyle>
          <a:p>
            <a:pPr>
              <a:defRPr/>
            </a:pPr>
            <a:fld id="{6B4F456D-249D-4D5D-85E3-EB250DC9FF4F}" type="slidenum">
              <a:rPr lang="en-US" altLang="en-US"/>
              <a:pPr>
                <a:defRPr/>
              </a:pPr>
              <a:t>‹#›</a:t>
            </a:fld>
            <a:endParaRPr lang="en-US" altLang="en-US" dirty="0"/>
          </a:p>
        </p:txBody>
      </p:sp>
    </p:spTree>
    <p:extLst>
      <p:ext uri="{BB962C8B-B14F-4D97-AF65-F5344CB8AC3E}">
        <p14:creationId xmlns:p14="http://schemas.microsoft.com/office/powerpoint/2010/main" val="130477088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hf hdr="0" ftr="0" dt="0"/>
  <p:txStyles>
    <p:titleStyle>
      <a:lvl1pPr algn="l" rtl="0" eaLnBrk="1" fontAlgn="base" hangingPunct="1">
        <a:lnSpc>
          <a:spcPct val="80000"/>
        </a:lnSpc>
        <a:spcBef>
          <a:spcPct val="0"/>
        </a:spcBef>
        <a:spcAft>
          <a:spcPct val="0"/>
        </a:spcAft>
        <a:defRPr sz="2600" b="1" kern="1200">
          <a:solidFill>
            <a:srgbClr val="663300"/>
          </a:solidFill>
          <a:latin typeface="+mj-lt"/>
          <a:ea typeface="+mj-ea"/>
          <a:cs typeface="+mj-cs"/>
        </a:defRPr>
      </a:lvl1pPr>
      <a:lvl2pPr algn="l" rtl="0" eaLnBrk="1" fontAlgn="base" hangingPunct="1">
        <a:lnSpc>
          <a:spcPct val="80000"/>
        </a:lnSpc>
        <a:spcBef>
          <a:spcPct val="0"/>
        </a:spcBef>
        <a:spcAft>
          <a:spcPct val="0"/>
        </a:spcAft>
        <a:defRPr sz="2600" b="1">
          <a:solidFill>
            <a:srgbClr val="663300"/>
          </a:solidFill>
          <a:latin typeface="Tahoma" panose="020B0604030504040204" pitchFamily="34" charset="0"/>
        </a:defRPr>
      </a:lvl2pPr>
      <a:lvl3pPr algn="l" rtl="0" eaLnBrk="1" fontAlgn="base" hangingPunct="1">
        <a:lnSpc>
          <a:spcPct val="80000"/>
        </a:lnSpc>
        <a:spcBef>
          <a:spcPct val="0"/>
        </a:spcBef>
        <a:spcAft>
          <a:spcPct val="0"/>
        </a:spcAft>
        <a:defRPr sz="2600" b="1">
          <a:solidFill>
            <a:srgbClr val="663300"/>
          </a:solidFill>
          <a:latin typeface="Tahoma" panose="020B0604030504040204" pitchFamily="34" charset="0"/>
        </a:defRPr>
      </a:lvl3pPr>
      <a:lvl4pPr algn="l" rtl="0" eaLnBrk="1" fontAlgn="base" hangingPunct="1">
        <a:lnSpc>
          <a:spcPct val="80000"/>
        </a:lnSpc>
        <a:spcBef>
          <a:spcPct val="0"/>
        </a:spcBef>
        <a:spcAft>
          <a:spcPct val="0"/>
        </a:spcAft>
        <a:defRPr sz="2600" b="1">
          <a:solidFill>
            <a:srgbClr val="663300"/>
          </a:solidFill>
          <a:latin typeface="Tahoma" panose="020B0604030504040204" pitchFamily="34" charset="0"/>
        </a:defRPr>
      </a:lvl4pPr>
      <a:lvl5pPr algn="l" rtl="0" eaLnBrk="1" fontAlgn="base" hangingPunct="1">
        <a:lnSpc>
          <a:spcPct val="80000"/>
        </a:lnSpc>
        <a:spcBef>
          <a:spcPct val="0"/>
        </a:spcBef>
        <a:spcAft>
          <a:spcPct val="0"/>
        </a:spcAft>
        <a:defRPr sz="2600" b="1">
          <a:solidFill>
            <a:srgbClr val="663300"/>
          </a:solidFill>
          <a:latin typeface="Tahoma" panose="020B0604030504040204" pitchFamily="34" charset="0"/>
        </a:defRPr>
      </a:lvl5pPr>
      <a:lvl6pPr marL="457200" algn="l" rtl="0" eaLnBrk="1" fontAlgn="base" hangingPunct="1">
        <a:lnSpc>
          <a:spcPct val="80000"/>
        </a:lnSpc>
        <a:spcBef>
          <a:spcPct val="0"/>
        </a:spcBef>
        <a:spcAft>
          <a:spcPct val="0"/>
        </a:spcAft>
        <a:defRPr sz="2600" b="1">
          <a:solidFill>
            <a:srgbClr val="663300"/>
          </a:solidFill>
          <a:latin typeface="Tahoma" panose="020B0604030504040204" pitchFamily="34" charset="0"/>
        </a:defRPr>
      </a:lvl6pPr>
      <a:lvl7pPr marL="914400" algn="l" rtl="0" eaLnBrk="1" fontAlgn="base" hangingPunct="1">
        <a:lnSpc>
          <a:spcPct val="80000"/>
        </a:lnSpc>
        <a:spcBef>
          <a:spcPct val="0"/>
        </a:spcBef>
        <a:spcAft>
          <a:spcPct val="0"/>
        </a:spcAft>
        <a:defRPr sz="2600" b="1">
          <a:solidFill>
            <a:srgbClr val="663300"/>
          </a:solidFill>
          <a:latin typeface="Tahoma" panose="020B0604030504040204" pitchFamily="34" charset="0"/>
        </a:defRPr>
      </a:lvl7pPr>
      <a:lvl8pPr marL="1371600" algn="l" rtl="0" eaLnBrk="1" fontAlgn="base" hangingPunct="1">
        <a:lnSpc>
          <a:spcPct val="80000"/>
        </a:lnSpc>
        <a:spcBef>
          <a:spcPct val="0"/>
        </a:spcBef>
        <a:spcAft>
          <a:spcPct val="0"/>
        </a:spcAft>
        <a:defRPr sz="2600" b="1">
          <a:solidFill>
            <a:srgbClr val="663300"/>
          </a:solidFill>
          <a:latin typeface="Tahoma" panose="020B0604030504040204" pitchFamily="34" charset="0"/>
        </a:defRPr>
      </a:lvl8pPr>
      <a:lvl9pPr marL="1828800" algn="l" rtl="0" eaLnBrk="1" fontAlgn="base" hangingPunct="1">
        <a:lnSpc>
          <a:spcPct val="80000"/>
        </a:lnSpc>
        <a:spcBef>
          <a:spcPct val="0"/>
        </a:spcBef>
        <a:spcAft>
          <a:spcPct val="0"/>
        </a:spcAft>
        <a:defRPr sz="2600" b="1">
          <a:solidFill>
            <a:srgbClr val="663300"/>
          </a:solidFill>
          <a:latin typeface="Tahoma" panose="020B0604030504040204" pitchFamily="34" charset="0"/>
        </a:defRPr>
      </a:lvl9pPr>
    </p:titleStyle>
    <p:bodyStyle>
      <a:lvl1pPr marL="228600" indent="-228600" algn="l" rtl="0" eaLnBrk="1" fontAlgn="base" hangingPunct="1">
        <a:lnSpc>
          <a:spcPct val="90000"/>
        </a:lnSpc>
        <a:spcBef>
          <a:spcPct val="50000"/>
        </a:spcBef>
        <a:spcAft>
          <a:spcPct val="0"/>
        </a:spcAft>
        <a:buClr>
          <a:srgbClr val="F1B409"/>
        </a:buClr>
        <a:buSzPct val="70000"/>
        <a:buFont typeface="Wingdings" panose="05000000000000000000" pitchFamily="2" charset="2"/>
        <a:buBlip>
          <a:blip r:embed="rId14"/>
        </a:buBlip>
        <a:defRPr sz="2400" b="1" kern="1200">
          <a:solidFill>
            <a:schemeClr val="tx1"/>
          </a:solidFill>
          <a:latin typeface="+mn-lt"/>
          <a:ea typeface="+mn-ea"/>
          <a:cs typeface="+mn-cs"/>
        </a:defRPr>
      </a:lvl1pPr>
      <a:lvl2pPr marL="571500" indent="-228600" algn="l" rtl="0" eaLnBrk="1" fontAlgn="base" hangingPunct="1">
        <a:lnSpc>
          <a:spcPct val="90000"/>
        </a:lnSpc>
        <a:spcBef>
          <a:spcPct val="50000"/>
        </a:spcBef>
        <a:spcAft>
          <a:spcPct val="0"/>
        </a:spcAft>
        <a:buClr>
          <a:srgbClr val="F1B409"/>
        </a:buClr>
        <a:buSzPct val="70000"/>
        <a:buBlip>
          <a:blip r:embed="rId14"/>
        </a:buBlip>
        <a:defRPr sz="2200" b="1" kern="1200">
          <a:solidFill>
            <a:schemeClr val="tx1"/>
          </a:solidFill>
          <a:latin typeface="+mn-lt"/>
          <a:ea typeface="+mn-ea"/>
          <a:cs typeface="+mn-cs"/>
        </a:defRPr>
      </a:lvl2pPr>
      <a:lvl3pPr marL="914400" indent="-228600" algn="l" rtl="0" eaLnBrk="1" fontAlgn="base" hangingPunct="1">
        <a:lnSpc>
          <a:spcPct val="90000"/>
        </a:lnSpc>
        <a:spcBef>
          <a:spcPct val="50000"/>
        </a:spcBef>
        <a:spcAft>
          <a:spcPct val="0"/>
        </a:spcAft>
        <a:buClr>
          <a:srgbClr val="F1B409"/>
        </a:buClr>
        <a:buSzPct val="70000"/>
        <a:buBlip>
          <a:blip r:embed="rId14"/>
        </a:buBlip>
        <a:defRPr sz="2000" b="1" kern="1200">
          <a:solidFill>
            <a:schemeClr val="tx1"/>
          </a:solidFill>
          <a:latin typeface="+mn-lt"/>
          <a:ea typeface="+mn-ea"/>
          <a:cs typeface="+mn-cs"/>
        </a:defRPr>
      </a:lvl3pPr>
      <a:lvl4pPr marL="1257300" indent="-228600" algn="l" rtl="0" eaLnBrk="1" fontAlgn="base" hangingPunct="1">
        <a:lnSpc>
          <a:spcPct val="90000"/>
        </a:lnSpc>
        <a:spcBef>
          <a:spcPct val="50000"/>
        </a:spcBef>
        <a:spcAft>
          <a:spcPct val="0"/>
        </a:spcAft>
        <a:buClr>
          <a:srgbClr val="F1B409"/>
        </a:buClr>
        <a:buSzPct val="70000"/>
        <a:buBlip>
          <a:blip r:embed="rId14"/>
        </a:buBlip>
        <a:defRPr b="1" kern="1200">
          <a:solidFill>
            <a:schemeClr val="tx1"/>
          </a:solidFill>
          <a:latin typeface="+mn-lt"/>
          <a:ea typeface="+mn-ea"/>
          <a:cs typeface="+mn-cs"/>
        </a:defRPr>
      </a:lvl4pPr>
      <a:lvl5pPr marL="1600200" indent="-228600" algn="l" rtl="0" eaLnBrk="1" fontAlgn="base" hangingPunct="1">
        <a:lnSpc>
          <a:spcPct val="90000"/>
        </a:lnSpc>
        <a:spcBef>
          <a:spcPct val="50000"/>
        </a:spcBef>
        <a:spcAft>
          <a:spcPct val="0"/>
        </a:spcAft>
        <a:buClr>
          <a:srgbClr val="F1B409"/>
        </a:buClr>
        <a:buSzPct val="70000"/>
        <a:buBlip>
          <a:blip r:embed="rId14"/>
        </a:buBlip>
        <a:defRPr sz="16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 y="304800"/>
            <a:ext cx="11887200" cy="990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152400" y="1524000"/>
            <a:ext cx="11887200" cy="4876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41503031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hf hdr="0" ftr="0" dt="0"/>
  <p:txStyles>
    <p:titleStyle>
      <a:lvl1pPr algn="ctr" rtl="0" eaLnBrk="0" fontAlgn="base" hangingPunct="0">
        <a:lnSpc>
          <a:spcPct val="80000"/>
        </a:lnSpc>
        <a:spcBef>
          <a:spcPct val="0"/>
        </a:spcBef>
        <a:spcAft>
          <a:spcPct val="0"/>
        </a:spcAft>
        <a:defRPr sz="3200" b="1">
          <a:solidFill>
            <a:schemeClr val="tx1"/>
          </a:solidFill>
          <a:effectLst>
            <a:outerShdw blurRad="38100" dist="38100" dir="2700000" algn="tl">
              <a:srgbClr val="C0C0C0"/>
            </a:outerShdw>
          </a:effectLst>
          <a:latin typeface="+mj-lt"/>
          <a:ea typeface="+mj-ea"/>
          <a:cs typeface="+mj-cs"/>
        </a:defRPr>
      </a:lvl1pPr>
      <a:lvl2pPr algn="l" rtl="0" eaLnBrk="0" fontAlgn="base" hangingPunct="0">
        <a:lnSpc>
          <a:spcPct val="80000"/>
        </a:lnSpc>
        <a:spcBef>
          <a:spcPct val="0"/>
        </a:spcBef>
        <a:spcAft>
          <a:spcPct val="0"/>
        </a:spcAft>
        <a:defRPr sz="3200" b="1">
          <a:solidFill>
            <a:schemeClr val="tx1"/>
          </a:solidFill>
          <a:effectLst>
            <a:outerShdw blurRad="38100" dist="38100" dir="2700000" algn="tl">
              <a:srgbClr val="C0C0C0"/>
            </a:outerShdw>
          </a:effectLst>
          <a:latin typeface="Arial" charset="0"/>
        </a:defRPr>
      </a:lvl2pPr>
      <a:lvl3pPr algn="l" rtl="0" eaLnBrk="0" fontAlgn="base" hangingPunct="0">
        <a:lnSpc>
          <a:spcPct val="80000"/>
        </a:lnSpc>
        <a:spcBef>
          <a:spcPct val="0"/>
        </a:spcBef>
        <a:spcAft>
          <a:spcPct val="0"/>
        </a:spcAft>
        <a:defRPr sz="3200" b="1">
          <a:solidFill>
            <a:schemeClr val="tx1"/>
          </a:solidFill>
          <a:effectLst>
            <a:outerShdw blurRad="38100" dist="38100" dir="2700000" algn="tl">
              <a:srgbClr val="C0C0C0"/>
            </a:outerShdw>
          </a:effectLst>
          <a:latin typeface="Arial" charset="0"/>
        </a:defRPr>
      </a:lvl3pPr>
      <a:lvl4pPr algn="l" rtl="0" eaLnBrk="0" fontAlgn="base" hangingPunct="0">
        <a:lnSpc>
          <a:spcPct val="80000"/>
        </a:lnSpc>
        <a:spcBef>
          <a:spcPct val="0"/>
        </a:spcBef>
        <a:spcAft>
          <a:spcPct val="0"/>
        </a:spcAft>
        <a:defRPr sz="3200" b="1">
          <a:solidFill>
            <a:schemeClr val="tx1"/>
          </a:solidFill>
          <a:effectLst>
            <a:outerShdw blurRad="38100" dist="38100" dir="2700000" algn="tl">
              <a:srgbClr val="C0C0C0"/>
            </a:outerShdw>
          </a:effectLst>
          <a:latin typeface="Arial" charset="0"/>
        </a:defRPr>
      </a:lvl4pPr>
      <a:lvl5pPr algn="l" rtl="0" eaLnBrk="0" fontAlgn="base" hangingPunct="0">
        <a:lnSpc>
          <a:spcPct val="80000"/>
        </a:lnSpc>
        <a:spcBef>
          <a:spcPct val="0"/>
        </a:spcBef>
        <a:spcAft>
          <a:spcPct val="0"/>
        </a:spcAft>
        <a:defRPr sz="3200" b="1">
          <a:solidFill>
            <a:schemeClr val="tx1"/>
          </a:solidFill>
          <a:effectLst>
            <a:outerShdw blurRad="38100" dist="38100" dir="2700000" algn="tl">
              <a:srgbClr val="C0C0C0"/>
            </a:outerShdw>
          </a:effectLst>
          <a:latin typeface="Arial" charset="0"/>
        </a:defRPr>
      </a:lvl5pPr>
      <a:lvl6pPr marL="457200" algn="l" rtl="0" eaLnBrk="1" fontAlgn="base" hangingPunct="1">
        <a:lnSpc>
          <a:spcPct val="80000"/>
        </a:lnSpc>
        <a:spcBef>
          <a:spcPct val="0"/>
        </a:spcBef>
        <a:spcAft>
          <a:spcPct val="0"/>
        </a:spcAft>
        <a:defRPr sz="3200" b="1">
          <a:solidFill>
            <a:schemeClr val="tx1"/>
          </a:solidFill>
          <a:effectLst>
            <a:outerShdw blurRad="38100" dist="38100" dir="2700000" algn="tl">
              <a:srgbClr val="C0C0C0"/>
            </a:outerShdw>
          </a:effectLst>
          <a:latin typeface="Arial" charset="0"/>
        </a:defRPr>
      </a:lvl6pPr>
      <a:lvl7pPr marL="914400" algn="l" rtl="0" eaLnBrk="1" fontAlgn="base" hangingPunct="1">
        <a:lnSpc>
          <a:spcPct val="80000"/>
        </a:lnSpc>
        <a:spcBef>
          <a:spcPct val="0"/>
        </a:spcBef>
        <a:spcAft>
          <a:spcPct val="0"/>
        </a:spcAft>
        <a:defRPr sz="3200" b="1">
          <a:solidFill>
            <a:schemeClr val="tx1"/>
          </a:solidFill>
          <a:effectLst>
            <a:outerShdw blurRad="38100" dist="38100" dir="2700000" algn="tl">
              <a:srgbClr val="C0C0C0"/>
            </a:outerShdw>
          </a:effectLst>
          <a:latin typeface="Arial" charset="0"/>
        </a:defRPr>
      </a:lvl7pPr>
      <a:lvl8pPr marL="1371600" algn="l" rtl="0" eaLnBrk="1" fontAlgn="base" hangingPunct="1">
        <a:lnSpc>
          <a:spcPct val="80000"/>
        </a:lnSpc>
        <a:spcBef>
          <a:spcPct val="0"/>
        </a:spcBef>
        <a:spcAft>
          <a:spcPct val="0"/>
        </a:spcAft>
        <a:defRPr sz="3200" b="1">
          <a:solidFill>
            <a:schemeClr val="tx1"/>
          </a:solidFill>
          <a:effectLst>
            <a:outerShdw blurRad="38100" dist="38100" dir="2700000" algn="tl">
              <a:srgbClr val="C0C0C0"/>
            </a:outerShdw>
          </a:effectLst>
          <a:latin typeface="Arial" charset="0"/>
        </a:defRPr>
      </a:lvl8pPr>
      <a:lvl9pPr marL="1828800" algn="l" rtl="0" eaLnBrk="1" fontAlgn="base" hangingPunct="1">
        <a:lnSpc>
          <a:spcPct val="80000"/>
        </a:lnSpc>
        <a:spcBef>
          <a:spcPct val="0"/>
        </a:spcBef>
        <a:spcAft>
          <a:spcPct val="0"/>
        </a:spcAft>
        <a:defRPr sz="3200" b="1">
          <a:solidFill>
            <a:schemeClr val="tx1"/>
          </a:solidFill>
          <a:effectLst>
            <a:outerShdw blurRad="38100" dist="38100" dir="2700000" algn="tl">
              <a:srgbClr val="C0C0C0"/>
            </a:outerShdw>
          </a:effectLst>
          <a:latin typeface="Arial" charset="0"/>
        </a:defRPr>
      </a:lvl9pPr>
    </p:titleStyle>
    <p:bodyStyle>
      <a:lvl1pPr marL="230188" indent="-230188" algn="l" rtl="0" eaLnBrk="0" fontAlgn="base" hangingPunct="0">
        <a:lnSpc>
          <a:spcPct val="90000"/>
        </a:lnSpc>
        <a:spcBef>
          <a:spcPct val="50000"/>
        </a:spcBef>
        <a:spcAft>
          <a:spcPct val="0"/>
        </a:spcAft>
        <a:buClr>
          <a:srgbClr val="C1CDA7"/>
        </a:buClr>
        <a:buFont typeface="Wingdings" panose="05000000000000000000" pitchFamily="2" charset="2"/>
        <a:buChar char="§"/>
        <a:defRPr sz="2800">
          <a:solidFill>
            <a:schemeClr val="bg1"/>
          </a:solidFill>
          <a:latin typeface="+mn-lt"/>
          <a:ea typeface="+mn-ea"/>
          <a:cs typeface="+mn-cs"/>
        </a:defRPr>
      </a:lvl1pPr>
      <a:lvl2pPr marL="568325" indent="-223838" algn="l" rtl="0" eaLnBrk="0" fontAlgn="base" hangingPunct="0">
        <a:lnSpc>
          <a:spcPct val="90000"/>
        </a:lnSpc>
        <a:spcBef>
          <a:spcPct val="50000"/>
        </a:spcBef>
        <a:spcAft>
          <a:spcPct val="0"/>
        </a:spcAft>
        <a:buClr>
          <a:srgbClr val="C1CDA7"/>
        </a:buClr>
        <a:buChar char="•"/>
        <a:defRPr sz="2400">
          <a:solidFill>
            <a:schemeClr val="bg1"/>
          </a:solidFill>
          <a:latin typeface="+mn-lt"/>
        </a:defRPr>
      </a:lvl2pPr>
      <a:lvl3pPr marL="914400" indent="-231775" algn="l" rtl="0" eaLnBrk="0" fontAlgn="base" hangingPunct="0">
        <a:lnSpc>
          <a:spcPct val="90000"/>
        </a:lnSpc>
        <a:spcBef>
          <a:spcPct val="50000"/>
        </a:spcBef>
        <a:spcAft>
          <a:spcPct val="0"/>
        </a:spcAft>
        <a:buClr>
          <a:srgbClr val="C1CDA7"/>
        </a:buClr>
        <a:buChar char="•"/>
        <a:defRPr sz="2000">
          <a:solidFill>
            <a:schemeClr val="bg1"/>
          </a:solidFill>
          <a:latin typeface="+mn-lt"/>
        </a:defRPr>
      </a:lvl3pPr>
      <a:lvl4pPr marL="1260475" indent="-231775" algn="l" rtl="0" eaLnBrk="0" fontAlgn="base" hangingPunct="0">
        <a:lnSpc>
          <a:spcPct val="90000"/>
        </a:lnSpc>
        <a:spcBef>
          <a:spcPct val="50000"/>
        </a:spcBef>
        <a:spcAft>
          <a:spcPct val="0"/>
        </a:spcAft>
        <a:buClr>
          <a:srgbClr val="C1CDA7"/>
        </a:buClr>
        <a:buChar char="•"/>
        <a:defRPr>
          <a:solidFill>
            <a:schemeClr val="bg1"/>
          </a:solidFill>
          <a:latin typeface="+mn-lt"/>
        </a:defRPr>
      </a:lvl4pPr>
      <a:lvl5pPr marL="1598613" indent="-223838" algn="l" rtl="0" eaLnBrk="0" fontAlgn="base" hangingPunct="0">
        <a:lnSpc>
          <a:spcPct val="90000"/>
        </a:lnSpc>
        <a:spcBef>
          <a:spcPct val="50000"/>
        </a:spcBef>
        <a:spcAft>
          <a:spcPct val="0"/>
        </a:spcAft>
        <a:buClr>
          <a:srgbClr val="C1CDA7"/>
        </a:buClr>
        <a:buChar char="•"/>
        <a:defRPr>
          <a:solidFill>
            <a:schemeClr val="bg1"/>
          </a:solidFill>
          <a:latin typeface="+mn-lt"/>
        </a:defRPr>
      </a:lvl5pPr>
      <a:lvl6pPr marL="2055813" indent="-223838" algn="l" rtl="0" eaLnBrk="1" fontAlgn="base" hangingPunct="1">
        <a:lnSpc>
          <a:spcPct val="90000"/>
        </a:lnSpc>
        <a:spcBef>
          <a:spcPct val="50000"/>
        </a:spcBef>
        <a:spcAft>
          <a:spcPct val="0"/>
        </a:spcAft>
        <a:buClr>
          <a:srgbClr val="C1CDA7"/>
        </a:buClr>
        <a:buChar char="•"/>
        <a:defRPr>
          <a:solidFill>
            <a:schemeClr val="bg1"/>
          </a:solidFill>
          <a:latin typeface="+mn-lt"/>
        </a:defRPr>
      </a:lvl6pPr>
      <a:lvl7pPr marL="2513013" indent="-223838" algn="l" rtl="0" eaLnBrk="1" fontAlgn="base" hangingPunct="1">
        <a:lnSpc>
          <a:spcPct val="90000"/>
        </a:lnSpc>
        <a:spcBef>
          <a:spcPct val="50000"/>
        </a:spcBef>
        <a:spcAft>
          <a:spcPct val="0"/>
        </a:spcAft>
        <a:buClr>
          <a:srgbClr val="C1CDA7"/>
        </a:buClr>
        <a:buChar char="•"/>
        <a:defRPr>
          <a:solidFill>
            <a:schemeClr val="bg1"/>
          </a:solidFill>
          <a:latin typeface="+mn-lt"/>
        </a:defRPr>
      </a:lvl7pPr>
      <a:lvl8pPr marL="2970213" indent="-223838" algn="l" rtl="0" eaLnBrk="1" fontAlgn="base" hangingPunct="1">
        <a:lnSpc>
          <a:spcPct val="90000"/>
        </a:lnSpc>
        <a:spcBef>
          <a:spcPct val="50000"/>
        </a:spcBef>
        <a:spcAft>
          <a:spcPct val="0"/>
        </a:spcAft>
        <a:buClr>
          <a:srgbClr val="C1CDA7"/>
        </a:buClr>
        <a:buChar char="•"/>
        <a:defRPr>
          <a:solidFill>
            <a:schemeClr val="bg1"/>
          </a:solidFill>
          <a:latin typeface="+mn-lt"/>
        </a:defRPr>
      </a:lvl8pPr>
      <a:lvl9pPr marL="3427413" indent="-223838" algn="l" rtl="0" eaLnBrk="1" fontAlgn="base" hangingPunct="1">
        <a:lnSpc>
          <a:spcPct val="90000"/>
        </a:lnSpc>
        <a:spcBef>
          <a:spcPct val="50000"/>
        </a:spcBef>
        <a:spcAft>
          <a:spcPct val="0"/>
        </a:spcAft>
        <a:buClr>
          <a:srgbClr val="C1CDA7"/>
        </a:buClr>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ebauth.sfwmd.gov/portal/selfservice/ssp_ext_app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sup.sfwmd.gov/" TargetMode="Externa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tmp"/></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tmp"/></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tmp"/></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mailto:cbrcka@sfwmd.gov"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webauth.sfwmd.gov/portal/selfservice/ssp_ext_apps/" TargetMode="External"/><Relationship Id="rId5" Type="http://schemas.openxmlformats.org/officeDocument/2006/relationships/hyperlink" Target="https://wsup.sfwmd.gov/" TargetMode="External"/><Relationship Id="rId4" Type="http://schemas.openxmlformats.org/officeDocument/2006/relationships/hyperlink" Target="https://apps.sfwmd.gov/wsup/"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hyperlink" Target="https://apps.sfwmd.gov/ws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1206158" y="4504926"/>
            <a:ext cx="10660380" cy="1065414"/>
          </a:xfrm>
        </p:spPr>
        <p:txBody>
          <a:bodyPr/>
          <a:lstStyle/>
          <a:p>
            <a:pPr eaLnBrk="1" hangingPunct="1">
              <a:lnSpc>
                <a:spcPct val="90000"/>
              </a:lnSpc>
              <a:defRPr/>
            </a:pPr>
            <a:br>
              <a:rPr lang="en-US" sz="36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br>
            <a:r>
              <a:rPr lang="en-US" sz="3600" dirty="0"/>
              <a:t>Water Supply Utilities Project Database (WaSUP) 2026 Update</a:t>
            </a:r>
            <a:br>
              <a:rPr lang="en-US" sz="3600" dirty="0"/>
            </a:br>
            <a:br>
              <a:rPr lang="pt-BR" altLang="en-US" sz="3600" i="1" dirty="0"/>
            </a:br>
            <a:r>
              <a:rPr lang="en-US" sz="3600" cap="small" dirty="0">
                <a:solidFill>
                  <a:schemeClr val="accent3"/>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 </a:t>
            </a:r>
            <a:br>
              <a:rPr lang="en-US" altLang="en-US" sz="3600" dirty="0">
                <a:effectLst/>
              </a:rPr>
            </a:br>
            <a:endParaRPr lang="en-US" altLang="en-US" sz="3600" dirty="0">
              <a:effectLst/>
            </a:endParaRPr>
          </a:p>
        </p:txBody>
      </p:sp>
      <p:sp>
        <p:nvSpPr>
          <p:cNvPr id="7171" name="Subtitle 2"/>
          <p:cNvSpPr>
            <a:spLocks noGrp="1"/>
          </p:cNvSpPr>
          <p:nvPr>
            <p:ph type="subTitle" idx="1"/>
          </p:nvPr>
        </p:nvSpPr>
        <p:spPr>
          <a:xfrm>
            <a:off x="1531620" y="4771505"/>
            <a:ext cx="9690562" cy="1248295"/>
          </a:xfrm>
        </p:spPr>
        <p:txBody>
          <a:bodyPr/>
          <a:lstStyle/>
          <a:p>
            <a:pPr algn="ctr" eaLnBrk="1" hangingPunct="1">
              <a:lnSpc>
                <a:spcPct val="90000"/>
              </a:lnSpc>
            </a:pPr>
            <a:endParaRPr lang="pt-BR" altLang="en-US" sz="2000" i="1" dirty="0"/>
          </a:p>
          <a:p>
            <a:pPr algn="ctr" eaLnBrk="1" hangingPunct="1">
              <a:lnSpc>
                <a:spcPct val="90000"/>
              </a:lnSpc>
            </a:pPr>
            <a:r>
              <a:rPr lang="pt-BR" altLang="en-US" sz="2000" b="1" i="1" dirty="0"/>
              <a:t>Matt Stahley</a:t>
            </a:r>
          </a:p>
          <a:p>
            <a:r>
              <a:rPr lang="en-US" sz="2000" b="1" i="1" dirty="0"/>
              <a:t>Water Supply Specialist</a:t>
            </a:r>
          </a:p>
          <a:p>
            <a:pPr algn="ctr" eaLnBrk="1" hangingPunct="1">
              <a:lnSpc>
                <a:spcPct val="90000"/>
              </a:lnSpc>
            </a:pPr>
            <a:r>
              <a:rPr lang="pt-BR" altLang="en-US" sz="2000" b="1" i="1" dirty="0"/>
              <a:t>September 14th, 2026</a:t>
            </a:r>
            <a:endParaRPr lang="en-US" altLang="en-US" sz="2000" b="1"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147" name="Rectangle 2">
            <a:extLst>
              <a:ext uri="{FF2B5EF4-FFF2-40B4-BE49-F238E27FC236}">
                <a16:creationId xmlns:a16="http://schemas.microsoft.com/office/drawing/2014/main" id="{26436337-3141-4E9B-86CD-9B8D4C2AE055}"/>
              </a:ext>
            </a:extLst>
          </p:cNvPr>
          <p:cNvSpPr>
            <a:spLocks noGrp="1" noChangeArrowheads="1"/>
          </p:cNvSpPr>
          <p:nvPr>
            <p:ph type="title"/>
          </p:nvPr>
        </p:nvSpPr>
        <p:spPr/>
        <p:txBody>
          <a:bodyPr/>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Statutory Requirements</a:t>
            </a:r>
            <a:endParaRPr lang="en-US" altLang="en-US" sz="4000" dirty="0"/>
          </a:p>
        </p:txBody>
      </p:sp>
      <p:sp>
        <p:nvSpPr>
          <p:cNvPr id="6148" name="Rectangle 3">
            <a:extLst>
              <a:ext uri="{FF2B5EF4-FFF2-40B4-BE49-F238E27FC236}">
                <a16:creationId xmlns:a16="http://schemas.microsoft.com/office/drawing/2014/main" id="{27A74EEB-1D6E-4CC0-A990-F245F9EADCD7}"/>
              </a:ext>
            </a:extLst>
          </p:cNvPr>
          <p:cNvSpPr>
            <a:spLocks noGrp="1" noChangeArrowheads="1"/>
          </p:cNvSpPr>
          <p:nvPr>
            <p:ph idx="1"/>
          </p:nvPr>
        </p:nvSpPr>
        <p:spPr>
          <a:xfrm>
            <a:off x="1002324" y="1449389"/>
            <a:ext cx="8735442" cy="4859337"/>
          </a:xfrm>
        </p:spPr>
        <p:txBody>
          <a:bodyPr anchor="ctr"/>
          <a:lstStyle/>
          <a:p>
            <a:pPr>
              <a:lnSpc>
                <a:spcPts val="3600"/>
              </a:lnSpc>
              <a:spcBef>
                <a:spcPts val="600"/>
              </a:spcBef>
              <a:spcAft>
                <a:spcPts val="600"/>
              </a:spcAft>
            </a:pPr>
            <a:endParaRPr lang="en-US" sz="3600" dirty="0">
              <a:latin typeface="Calibri" panose="020F0502020204030204" pitchFamily="34" charset="0"/>
              <a:ea typeface="Tahoma" panose="020B0604030504040204" pitchFamily="34" charset="0"/>
              <a:cs typeface="Tahoma" panose="020B0604030504040204" pitchFamily="34" charset="0"/>
            </a:endParaRPr>
          </a:p>
          <a:p>
            <a:pPr>
              <a:lnSpc>
                <a:spcPts val="3600"/>
              </a:lnSpc>
              <a:spcBef>
                <a:spcPts val="600"/>
              </a:spcBef>
              <a:spcAft>
                <a:spcPts val="600"/>
              </a:spcAft>
            </a:pPr>
            <a:r>
              <a:rPr lang="en-US" sz="36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rPr>
              <a:t>Annual Progress Report required pursuant to Section 373.709, Florida Statutes</a:t>
            </a:r>
          </a:p>
          <a:p>
            <a:pPr marL="0" indent="0">
              <a:lnSpc>
                <a:spcPts val="3600"/>
              </a:lnSpc>
              <a:spcBef>
                <a:spcPts val="600"/>
              </a:spcBef>
              <a:spcAft>
                <a:spcPts val="600"/>
              </a:spcAft>
              <a:buNone/>
            </a:pPr>
            <a:endParaRPr lang="en-US" sz="36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endParaRPr>
          </a:p>
          <a:p>
            <a:pPr>
              <a:lnSpc>
                <a:spcPts val="3600"/>
              </a:lnSpc>
              <a:spcBef>
                <a:spcPts val="600"/>
              </a:spcBef>
              <a:spcAft>
                <a:spcPts val="600"/>
              </a:spcAft>
            </a:pPr>
            <a:r>
              <a:rPr lang="en-US" sz="36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rPr>
              <a:t>Utilities must provide an update on w</a:t>
            </a:r>
            <a:r>
              <a:rPr lang="en-US" sz="3600" dirty="0">
                <a:effectLst>
                  <a:outerShdw blurRad="38100" dist="38100" dir="2700000" algn="tl">
                    <a:srgbClr val="000000">
                      <a:alpha val="43137"/>
                    </a:srgbClr>
                  </a:outerShdw>
                </a:effectLst>
                <a:latin typeface="Calibri" panose="020F0502020204030204" pitchFamily="34" charset="0"/>
              </a:rPr>
              <a:t>ater supply projects by November 15</a:t>
            </a:r>
            <a:r>
              <a:rPr lang="en-US" sz="3600" baseline="30000" dirty="0">
                <a:effectLst>
                  <a:outerShdw blurRad="38100" dist="38100" dir="2700000" algn="tl">
                    <a:srgbClr val="000000">
                      <a:alpha val="43137"/>
                    </a:srgbClr>
                  </a:outerShdw>
                </a:effectLst>
                <a:latin typeface="Calibri" panose="020F0502020204030204" pitchFamily="34" charset="0"/>
              </a:rPr>
              <a:t>th</a:t>
            </a:r>
            <a:r>
              <a:rPr lang="en-US" sz="3600" dirty="0">
                <a:effectLst>
                  <a:outerShdw blurRad="38100" dist="38100" dir="2700000" algn="tl">
                    <a:srgbClr val="000000">
                      <a:alpha val="43137"/>
                    </a:srgbClr>
                  </a:outerShdw>
                </a:effectLst>
                <a:latin typeface="Calibri" panose="020F0502020204030204" pitchFamily="34" charset="0"/>
              </a:rPr>
              <a:t>, 2026.</a:t>
            </a:r>
            <a:endParaRPr lang="en-US" sz="36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endParaRPr>
          </a:p>
          <a:p>
            <a:pPr eaLnBrk="1" hangingPunct="1"/>
            <a:endParaRPr lang="en-US" altLang="en-US" dirty="0"/>
          </a:p>
        </p:txBody>
      </p:sp>
      <p:sp>
        <p:nvSpPr>
          <p:cNvPr id="6146" name="Slide Number Placeholder 3">
            <a:extLst>
              <a:ext uri="{FF2B5EF4-FFF2-40B4-BE49-F238E27FC236}">
                <a16:creationId xmlns:a16="http://schemas.microsoft.com/office/drawing/2014/main" id="{C8F6F0AF-5FDC-49D0-A2A6-B13515EAE66E}"/>
              </a:ext>
            </a:extLst>
          </p:cNvPr>
          <p:cNvSpPr>
            <a:spLocks noGrp="1"/>
          </p:cNvSpPr>
          <p:nvPr>
            <p:ph type="sldNum"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64E326-F697-4C69-9085-0A987281272D}" type="slidenum">
              <a:rPr lang="en-US" altLang="en-US">
                <a:solidFill>
                  <a:schemeClr val="bg1"/>
                </a:solidFill>
                <a:latin typeface="Arial Black" panose="020B0A04020102020204" pitchFamily="34" charset="0"/>
              </a:rPr>
              <a:pPr/>
              <a:t>2</a:t>
            </a:fld>
            <a:endParaRPr lang="en-US" altLang="en-US" dirty="0">
              <a:solidFill>
                <a:schemeClr val="bg1"/>
              </a:solidFill>
              <a:latin typeface="Arial Black" panose="020B0A0402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147" name="Rectangle 2">
            <a:extLst>
              <a:ext uri="{FF2B5EF4-FFF2-40B4-BE49-F238E27FC236}">
                <a16:creationId xmlns:a16="http://schemas.microsoft.com/office/drawing/2014/main" id="{26436337-3141-4E9B-86CD-9B8D4C2AE055}"/>
              </a:ext>
            </a:extLst>
          </p:cNvPr>
          <p:cNvSpPr>
            <a:spLocks noGrp="1" noChangeArrowheads="1"/>
          </p:cNvSpPr>
          <p:nvPr>
            <p:ph type="title"/>
          </p:nvPr>
        </p:nvSpPr>
        <p:spPr/>
        <p:txBody>
          <a:bodyPr/>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The WaSUP Database</a:t>
            </a:r>
            <a:endParaRPr lang="en-US" altLang="en-US" sz="4000" dirty="0"/>
          </a:p>
        </p:txBody>
      </p:sp>
      <p:sp>
        <p:nvSpPr>
          <p:cNvPr id="6148" name="Rectangle 3">
            <a:extLst>
              <a:ext uri="{FF2B5EF4-FFF2-40B4-BE49-F238E27FC236}">
                <a16:creationId xmlns:a16="http://schemas.microsoft.com/office/drawing/2014/main" id="{27A74EEB-1D6E-4CC0-A990-F245F9EADCD7}"/>
              </a:ext>
            </a:extLst>
          </p:cNvPr>
          <p:cNvSpPr>
            <a:spLocks noGrp="1" noChangeArrowheads="1"/>
          </p:cNvSpPr>
          <p:nvPr>
            <p:ph idx="1"/>
          </p:nvPr>
        </p:nvSpPr>
        <p:spPr>
          <a:xfrm>
            <a:off x="666470" y="1510983"/>
            <a:ext cx="9451307" cy="4859337"/>
          </a:xfrm>
        </p:spPr>
        <p:txBody>
          <a:bodyPr anchor="ctr"/>
          <a:lstStyle/>
          <a:p>
            <a:pPr>
              <a:lnSpc>
                <a:spcPts val="3600"/>
              </a:lnSpc>
              <a:spcBef>
                <a:spcPts val="600"/>
              </a:spcBef>
              <a:spcAft>
                <a:spcPts val="600"/>
              </a:spcAft>
            </a:pPr>
            <a:endParaRPr lang="en-US" sz="3600" dirty="0">
              <a:latin typeface="Calibri" panose="020F0502020204030204" pitchFamily="34" charset="0"/>
              <a:ea typeface="Tahoma" panose="020B0604030504040204" pitchFamily="34" charset="0"/>
              <a:cs typeface="Tahoma" panose="020B0604030504040204" pitchFamily="34" charset="0"/>
            </a:endParaRPr>
          </a:p>
          <a:p>
            <a:r>
              <a:rPr lang="en-US" sz="36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rPr>
              <a:t>WaSUP provides an easier method for you to submit the required report.</a:t>
            </a:r>
          </a:p>
          <a:p>
            <a:r>
              <a:rPr lang="en-US" sz="36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rPr>
              <a:t>Submission of a report using the WaSUP database completes your requirement for an Annual Progress Report, due by Nov. 15 of each year.  </a:t>
            </a:r>
          </a:p>
          <a:p>
            <a:pPr marL="0" indent="0">
              <a:lnSpc>
                <a:spcPts val="3600"/>
              </a:lnSpc>
              <a:spcBef>
                <a:spcPts val="600"/>
              </a:spcBef>
              <a:spcAft>
                <a:spcPts val="600"/>
              </a:spcAft>
              <a:buNone/>
            </a:pPr>
            <a:endParaRPr lang="en-US" sz="36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endParaRPr>
          </a:p>
          <a:p>
            <a:pPr eaLnBrk="1" hangingPunct="1"/>
            <a:endParaRPr lang="en-US" altLang="en-US" dirty="0"/>
          </a:p>
        </p:txBody>
      </p:sp>
      <p:sp>
        <p:nvSpPr>
          <p:cNvPr id="6146" name="Slide Number Placeholder 3">
            <a:extLst>
              <a:ext uri="{FF2B5EF4-FFF2-40B4-BE49-F238E27FC236}">
                <a16:creationId xmlns:a16="http://schemas.microsoft.com/office/drawing/2014/main" id="{C8F6F0AF-5FDC-49D0-A2A6-B13515EAE66E}"/>
              </a:ext>
            </a:extLst>
          </p:cNvPr>
          <p:cNvSpPr>
            <a:spLocks noGrp="1"/>
          </p:cNvSpPr>
          <p:nvPr>
            <p:ph type="sldNum"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64E326-F697-4C69-9085-0A987281272D}" type="slidenum">
              <a:rPr lang="en-US" altLang="en-US">
                <a:solidFill>
                  <a:schemeClr val="bg1"/>
                </a:solidFill>
                <a:latin typeface="Arial Black" panose="020B0A04020102020204" pitchFamily="34" charset="0"/>
              </a:rPr>
              <a:pPr/>
              <a:t>3</a:t>
            </a:fld>
            <a:endParaRPr lang="en-US" altLang="en-US"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271234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293B-8842-414D-916B-B124FF29380A}"/>
              </a:ext>
            </a:extLst>
          </p:cNvPr>
          <p:cNvSpPr>
            <a:spLocks noGrp="1"/>
          </p:cNvSpPr>
          <p:nvPr>
            <p:ph type="title"/>
          </p:nvPr>
        </p:nvSpPr>
        <p:spPr/>
        <p:txBody>
          <a:bodyPr/>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WaSUP Data Applications</a:t>
            </a:r>
            <a:endParaRPr lang="en-US" sz="4000" dirty="0"/>
          </a:p>
        </p:txBody>
      </p:sp>
      <p:sp>
        <p:nvSpPr>
          <p:cNvPr id="3" name="Content Placeholder 2">
            <a:extLst>
              <a:ext uri="{FF2B5EF4-FFF2-40B4-BE49-F238E27FC236}">
                <a16:creationId xmlns:a16="http://schemas.microsoft.com/office/drawing/2014/main" id="{859501E2-BEAB-4E7A-B234-D097B6197FBB}"/>
              </a:ext>
            </a:extLst>
          </p:cNvPr>
          <p:cNvSpPr>
            <a:spLocks noGrp="1"/>
          </p:cNvSpPr>
          <p:nvPr>
            <p:ph idx="1"/>
          </p:nvPr>
        </p:nvSpPr>
        <p:spPr>
          <a:xfrm>
            <a:off x="422032" y="1238251"/>
            <a:ext cx="8169518" cy="5070476"/>
          </a:xfrm>
        </p:spPr>
        <p:txBody>
          <a:bodyPr anchor="ctr"/>
          <a:lstStyle/>
          <a:p>
            <a:pPr>
              <a:lnSpc>
                <a:spcPts val="3600"/>
              </a:lnSpc>
              <a:spcBef>
                <a:spcPts val="600"/>
              </a:spcBef>
              <a:spcAft>
                <a:spcPts val="1200"/>
              </a:spcAft>
            </a:pPr>
            <a:r>
              <a:rPr lang="en-US" sz="38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rPr>
              <a:t>WaSUP utility data is used for: </a:t>
            </a:r>
          </a:p>
          <a:p>
            <a:pPr marL="914400" lvl="1" indent="-454025">
              <a:lnSpc>
                <a:spcPts val="3600"/>
              </a:lnSpc>
              <a:spcBef>
                <a:spcPts val="600"/>
              </a:spcBef>
              <a:spcAft>
                <a:spcPts val="1200"/>
              </a:spcAft>
              <a:buClr>
                <a:schemeClr val="bg1"/>
              </a:buClr>
              <a:buFont typeface="Courier New" panose="02070309020205020404" pitchFamily="49" charset="0"/>
              <a:buChar char="o"/>
            </a:pPr>
            <a:r>
              <a:rPr lang="en-US" sz="36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rPr>
              <a:t>Regional water supply plans</a:t>
            </a:r>
          </a:p>
          <a:p>
            <a:pPr marL="1257300" lvl="2" indent="-454025">
              <a:lnSpc>
                <a:spcPts val="3600"/>
              </a:lnSpc>
              <a:spcBef>
                <a:spcPts val="600"/>
              </a:spcBef>
              <a:spcAft>
                <a:spcPts val="1200"/>
              </a:spcAft>
              <a:buClr>
                <a:schemeClr val="bg1"/>
              </a:buClr>
              <a:buFont typeface="Courier New" panose="02070309020205020404" pitchFamily="49" charset="0"/>
              <a:buChar char="o"/>
            </a:pPr>
            <a:r>
              <a:rPr lang="en-US" sz="32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rPr>
              <a:t>Service area map updates, population and per capita trends</a:t>
            </a:r>
          </a:p>
          <a:p>
            <a:pPr marL="1257300" lvl="2" indent="-454025">
              <a:lnSpc>
                <a:spcPts val="3600"/>
              </a:lnSpc>
              <a:spcBef>
                <a:spcPts val="600"/>
              </a:spcBef>
              <a:spcAft>
                <a:spcPts val="1200"/>
              </a:spcAft>
              <a:buClr>
                <a:schemeClr val="bg1"/>
              </a:buClr>
              <a:buFont typeface="Courier New" panose="02070309020205020404" pitchFamily="49" charset="0"/>
              <a:buChar char="o"/>
            </a:pPr>
            <a:r>
              <a:rPr lang="en-US" sz="32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rPr>
              <a:t>Identifying new water supply and conservation projects and tracking the status, capacity, and capital costs</a:t>
            </a:r>
          </a:p>
        </p:txBody>
      </p:sp>
      <p:sp>
        <p:nvSpPr>
          <p:cNvPr id="4" name="Slide Number Placeholder 3">
            <a:extLst>
              <a:ext uri="{FF2B5EF4-FFF2-40B4-BE49-F238E27FC236}">
                <a16:creationId xmlns:a16="http://schemas.microsoft.com/office/drawing/2014/main" id="{8554E3EC-435D-4D04-9D43-156DF715A5C7}"/>
              </a:ext>
            </a:extLst>
          </p:cNvPr>
          <p:cNvSpPr>
            <a:spLocks noGrp="1"/>
          </p:cNvSpPr>
          <p:nvPr>
            <p:ph type="sldNum" sz="quarter" idx="10"/>
          </p:nvPr>
        </p:nvSpPr>
        <p:spPr/>
        <p:txBody>
          <a:bodyPr/>
          <a:lstStyle/>
          <a:p>
            <a:pPr>
              <a:defRPr/>
            </a:pPr>
            <a:fld id="{7FA117C3-12B2-44B4-B784-F8E90336A85D}" type="slidenum">
              <a:rPr lang="en-US" altLang="en-US" smtClean="0"/>
              <a:pPr>
                <a:defRPr/>
              </a:pPr>
              <a:t>4</a:t>
            </a:fld>
            <a:endParaRPr lang="en-US" altLang="en-US" dirty="0"/>
          </a:p>
        </p:txBody>
      </p:sp>
    </p:spTree>
    <p:extLst>
      <p:ext uri="{BB962C8B-B14F-4D97-AF65-F5344CB8AC3E}">
        <p14:creationId xmlns:p14="http://schemas.microsoft.com/office/powerpoint/2010/main" val="1761718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293B-8842-414D-916B-B124FF29380A}"/>
              </a:ext>
            </a:extLst>
          </p:cNvPr>
          <p:cNvSpPr>
            <a:spLocks noGrp="1"/>
          </p:cNvSpPr>
          <p:nvPr>
            <p:ph type="title"/>
          </p:nvPr>
        </p:nvSpPr>
        <p:spPr/>
        <p:txBody>
          <a:bodyPr/>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WaSUP Data Applications</a:t>
            </a:r>
            <a:endParaRPr lang="en-US" sz="4000" dirty="0"/>
          </a:p>
        </p:txBody>
      </p:sp>
      <p:sp>
        <p:nvSpPr>
          <p:cNvPr id="3" name="Content Placeholder 2">
            <a:extLst>
              <a:ext uri="{FF2B5EF4-FFF2-40B4-BE49-F238E27FC236}">
                <a16:creationId xmlns:a16="http://schemas.microsoft.com/office/drawing/2014/main" id="{859501E2-BEAB-4E7A-B234-D097B6197FBB}"/>
              </a:ext>
            </a:extLst>
          </p:cNvPr>
          <p:cNvSpPr>
            <a:spLocks noGrp="1"/>
          </p:cNvSpPr>
          <p:nvPr>
            <p:ph idx="1"/>
          </p:nvPr>
        </p:nvSpPr>
        <p:spPr>
          <a:xfrm>
            <a:off x="327902" y="300318"/>
            <a:ext cx="8923849" cy="5070476"/>
          </a:xfrm>
        </p:spPr>
        <p:txBody>
          <a:bodyPr anchor="ctr"/>
          <a:lstStyle/>
          <a:p>
            <a:pPr marL="688975" indent="-571500">
              <a:lnSpc>
                <a:spcPts val="3600"/>
              </a:lnSpc>
              <a:spcBef>
                <a:spcPts val="600"/>
              </a:spcBef>
              <a:spcAft>
                <a:spcPts val="1200"/>
              </a:spcAft>
            </a:pPr>
            <a:r>
              <a:rPr lang="en-US" sz="40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rPr>
              <a:t>Providing annual reports and info requests to FDEP</a:t>
            </a:r>
          </a:p>
          <a:p>
            <a:pPr marL="574675" indent="-457200">
              <a:lnSpc>
                <a:spcPts val="3600"/>
              </a:lnSpc>
              <a:spcBef>
                <a:spcPts val="600"/>
              </a:spcBef>
              <a:spcAft>
                <a:spcPts val="1200"/>
              </a:spcAft>
            </a:pPr>
            <a:r>
              <a:rPr lang="en-US" sz="40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rPr>
              <a:t>Legislative requests for water supply/conservation funding</a:t>
            </a:r>
          </a:p>
        </p:txBody>
      </p:sp>
      <p:sp>
        <p:nvSpPr>
          <p:cNvPr id="4" name="Slide Number Placeholder 3">
            <a:extLst>
              <a:ext uri="{FF2B5EF4-FFF2-40B4-BE49-F238E27FC236}">
                <a16:creationId xmlns:a16="http://schemas.microsoft.com/office/drawing/2014/main" id="{8554E3EC-435D-4D04-9D43-156DF715A5C7}"/>
              </a:ext>
            </a:extLst>
          </p:cNvPr>
          <p:cNvSpPr>
            <a:spLocks noGrp="1"/>
          </p:cNvSpPr>
          <p:nvPr>
            <p:ph type="sldNum" sz="quarter" idx="10"/>
          </p:nvPr>
        </p:nvSpPr>
        <p:spPr/>
        <p:txBody>
          <a:bodyPr/>
          <a:lstStyle/>
          <a:p>
            <a:pPr>
              <a:defRPr/>
            </a:pPr>
            <a:fld id="{7FA117C3-12B2-44B4-B784-F8E90336A85D}" type="slidenum">
              <a:rPr lang="en-US" altLang="en-US" smtClean="0"/>
              <a:pPr>
                <a:defRPr/>
              </a:pPr>
              <a:t>5</a:t>
            </a:fld>
            <a:endParaRPr lang="en-US" altLang="en-US" dirty="0"/>
          </a:p>
        </p:txBody>
      </p:sp>
      <p:pic>
        <p:nvPicPr>
          <p:cNvPr id="5" name="Picture 4">
            <a:extLst>
              <a:ext uri="{FF2B5EF4-FFF2-40B4-BE49-F238E27FC236}">
                <a16:creationId xmlns:a16="http://schemas.microsoft.com/office/drawing/2014/main" id="{6D5B6CA6-0FF1-3A17-D7EA-38B48F943D1B}"/>
              </a:ext>
            </a:extLst>
          </p:cNvPr>
          <p:cNvPicPr>
            <a:picLocks noChangeAspect="1"/>
          </p:cNvPicPr>
          <p:nvPr/>
        </p:nvPicPr>
        <p:blipFill>
          <a:blip r:embed="rId4"/>
          <a:stretch>
            <a:fillRect/>
          </a:stretch>
        </p:blipFill>
        <p:spPr>
          <a:xfrm>
            <a:off x="781472" y="3991619"/>
            <a:ext cx="10629056" cy="2152900"/>
          </a:xfrm>
          <a:prstGeom prst="rect">
            <a:avLst/>
          </a:prstGeom>
        </p:spPr>
      </p:pic>
    </p:spTree>
    <p:extLst>
      <p:ext uri="{BB962C8B-B14F-4D97-AF65-F5344CB8AC3E}">
        <p14:creationId xmlns:p14="http://schemas.microsoft.com/office/powerpoint/2010/main" val="1582190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8AB7C-EDA7-4301-A3F5-D9074CE522E8}"/>
              </a:ext>
            </a:extLst>
          </p:cNvPr>
          <p:cNvSpPr>
            <a:spLocks noGrp="1"/>
          </p:cNvSpPr>
          <p:nvPr>
            <p:ph type="title"/>
          </p:nvPr>
        </p:nvSpPr>
        <p:spPr/>
        <p:txBody>
          <a:bodyPr/>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Accessing WaSUP</a:t>
            </a:r>
            <a:endParaRPr lang="en-US" sz="4000" dirty="0"/>
          </a:p>
        </p:txBody>
      </p:sp>
      <p:sp>
        <p:nvSpPr>
          <p:cNvPr id="3" name="Content Placeholder 2">
            <a:extLst>
              <a:ext uri="{FF2B5EF4-FFF2-40B4-BE49-F238E27FC236}">
                <a16:creationId xmlns:a16="http://schemas.microsoft.com/office/drawing/2014/main" id="{878E1696-DBC5-4E67-A818-1D4E2E8EFB8D}"/>
              </a:ext>
            </a:extLst>
          </p:cNvPr>
          <p:cNvSpPr>
            <a:spLocks noGrp="1"/>
          </p:cNvSpPr>
          <p:nvPr>
            <p:ph idx="1"/>
          </p:nvPr>
        </p:nvSpPr>
        <p:spPr>
          <a:xfrm>
            <a:off x="496854" y="541957"/>
            <a:ext cx="10392963" cy="4859337"/>
          </a:xfrm>
        </p:spPr>
        <p:txBody>
          <a:bodyPr anchor="ctr"/>
          <a:lstStyle/>
          <a:p>
            <a:pPr algn="just">
              <a:lnSpc>
                <a:spcPts val="3600"/>
              </a:lnSpc>
              <a:spcBef>
                <a:spcPts val="600"/>
              </a:spcBef>
              <a:spcAft>
                <a:spcPts val="1200"/>
              </a:spcAft>
            </a:pPr>
            <a:r>
              <a:rPr lang="en-US" sz="32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rPr>
              <a:t>On October 15th, the database will be open and a follow up email will be sent to the verified utility contacts on file.</a:t>
            </a:r>
          </a:p>
          <a:p>
            <a:pPr lvl="1" algn="just">
              <a:lnSpc>
                <a:spcPts val="3600"/>
              </a:lnSpc>
              <a:spcBef>
                <a:spcPts val="600"/>
              </a:spcBef>
              <a:spcAft>
                <a:spcPts val="1200"/>
              </a:spcAft>
              <a:buFont typeface="Wingdings" panose="05000000000000000000" pitchFamily="2" charset="2"/>
              <a:buChar char="Ø"/>
            </a:pPr>
            <a:r>
              <a:rPr lang="en-US" sz="28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rPr>
              <a:t>The email will contain an attachment with instructions and links to WaSUP and the password application.</a:t>
            </a:r>
          </a:p>
        </p:txBody>
      </p:sp>
      <p:sp>
        <p:nvSpPr>
          <p:cNvPr id="4" name="Slide Number Placeholder 3">
            <a:extLst>
              <a:ext uri="{FF2B5EF4-FFF2-40B4-BE49-F238E27FC236}">
                <a16:creationId xmlns:a16="http://schemas.microsoft.com/office/drawing/2014/main" id="{0B91905A-DC41-4CBF-BE96-8A76201EB506}"/>
              </a:ext>
            </a:extLst>
          </p:cNvPr>
          <p:cNvSpPr>
            <a:spLocks noGrp="1"/>
          </p:cNvSpPr>
          <p:nvPr>
            <p:ph type="sldNum" sz="quarter" idx="10"/>
          </p:nvPr>
        </p:nvSpPr>
        <p:spPr/>
        <p:txBody>
          <a:bodyPr/>
          <a:lstStyle/>
          <a:p>
            <a:pPr>
              <a:defRPr/>
            </a:pPr>
            <a:fld id="{7FA117C3-12B2-44B4-B784-F8E90336A85D}" type="slidenum">
              <a:rPr lang="en-US" altLang="en-US" smtClean="0"/>
              <a:pPr>
                <a:defRPr/>
              </a:pPr>
              <a:t>6</a:t>
            </a:fld>
            <a:endParaRPr lang="en-US" altLang="en-US" dirty="0"/>
          </a:p>
        </p:txBody>
      </p:sp>
      <p:pic>
        <p:nvPicPr>
          <p:cNvPr id="6" name="Picture 5">
            <a:extLst>
              <a:ext uri="{FF2B5EF4-FFF2-40B4-BE49-F238E27FC236}">
                <a16:creationId xmlns:a16="http://schemas.microsoft.com/office/drawing/2014/main" id="{FEACA4B7-40C4-3095-960C-DE62D3D946B2}"/>
              </a:ext>
            </a:extLst>
          </p:cNvPr>
          <p:cNvPicPr>
            <a:picLocks noChangeAspect="1"/>
          </p:cNvPicPr>
          <p:nvPr/>
        </p:nvPicPr>
        <p:blipFill>
          <a:blip r:embed="rId4"/>
          <a:stretch>
            <a:fillRect/>
          </a:stretch>
        </p:blipFill>
        <p:spPr>
          <a:xfrm>
            <a:off x="781472" y="4071132"/>
            <a:ext cx="10629056" cy="2152900"/>
          </a:xfrm>
          <a:prstGeom prst="rect">
            <a:avLst/>
          </a:prstGeom>
        </p:spPr>
      </p:pic>
    </p:spTree>
    <p:extLst>
      <p:ext uri="{BB962C8B-B14F-4D97-AF65-F5344CB8AC3E}">
        <p14:creationId xmlns:p14="http://schemas.microsoft.com/office/powerpoint/2010/main" val="1390669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4E13C-7CE6-4151-BC0A-B7700DC96465}"/>
              </a:ext>
            </a:extLst>
          </p:cNvPr>
          <p:cNvSpPr>
            <a:spLocks noGrp="1"/>
          </p:cNvSpPr>
          <p:nvPr>
            <p:ph type="title"/>
          </p:nvPr>
        </p:nvSpPr>
        <p:spPr/>
        <p:txBody>
          <a:bodyPr/>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 </a:t>
            </a:r>
            <a:r>
              <a:rPr lang="en-US" sz="4000" dirty="0" err="1">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WaSUP</a:t>
            </a:r>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 Password Application/Self Register:</a:t>
            </a:r>
            <a:endParaRPr lang="en-US" dirty="0"/>
          </a:p>
        </p:txBody>
      </p:sp>
      <p:sp>
        <p:nvSpPr>
          <p:cNvPr id="3" name="Content Placeholder 2">
            <a:extLst>
              <a:ext uri="{FF2B5EF4-FFF2-40B4-BE49-F238E27FC236}">
                <a16:creationId xmlns:a16="http://schemas.microsoft.com/office/drawing/2014/main" id="{4FA2F653-80FD-4BBE-9A2E-C7E17D66B93A}"/>
              </a:ext>
            </a:extLst>
          </p:cNvPr>
          <p:cNvSpPr>
            <a:spLocks noGrp="1"/>
          </p:cNvSpPr>
          <p:nvPr>
            <p:ph idx="1"/>
          </p:nvPr>
        </p:nvSpPr>
        <p:spPr>
          <a:xfrm>
            <a:off x="394858" y="928827"/>
            <a:ext cx="11402284" cy="4859337"/>
          </a:xfrm>
        </p:spPr>
        <p:txBody>
          <a:bodyPr anchor="ctr"/>
          <a:lstStyle/>
          <a:p>
            <a:pPr marL="685800" marR="0" indent="-571500"/>
            <a:r>
              <a:rPr lang="en-US" sz="3600" dirty="0">
                <a:effectLst>
                  <a:outerShdw blurRad="38100" dist="38100" dir="2700000" algn="tl">
                    <a:srgbClr val="000000">
                      <a:alpha val="43137"/>
                    </a:srgbClr>
                  </a:outerShdw>
                </a:effectLst>
                <a:latin typeface="Calibri" panose="020F0502020204030204" pitchFamily="34" charset="0"/>
              </a:rPr>
              <a:t>All new users in 2026 must create a User ID (e-mail address) and password to access the WaSUP database. It’s important to note this is a different URL than the </a:t>
            </a:r>
            <a:r>
              <a:rPr lang="en-US" sz="3600" dirty="0" err="1">
                <a:effectLst>
                  <a:outerShdw blurRad="38100" dist="38100" dir="2700000" algn="tl">
                    <a:srgbClr val="000000">
                      <a:alpha val="43137"/>
                    </a:srgbClr>
                  </a:outerShdw>
                </a:effectLst>
                <a:latin typeface="Calibri" panose="020F0502020204030204" pitchFamily="34" charset="0"/>
              </a:rPr>
              <a:t>WaSUP</a:t>
            </a:r>
            <a:r>
              <a:rPr lang="en-US" sz="3600" dirty="0">
                <a:effectLst>
                  <a:outerShdw blurRad="38100" dist="38100" dir="2700000" algn="tl">
                    <a:srgbClr val="000000">
                      <a:alpha val="43137"/>
                    </a:srgbClr>
                  </a:outerShdw>
                </a:effectLst>
                <a:latin typeface="Calibri" panose="020F0502020204030204" pitchFamily="34" charset="0"/>
              </a:rPr>
              <a:t> login screen.</a:t>
            </a:r>
          </a:p>
          <a:p>
            <a:pPr marL="685800" indent="-571500"/>
            <a:r>
              <a:rPr lang="en-US" u="sng" dirty="0">
                <a:hlinkClick r:id="rId4"/>
              </a:rPr>
              <a:t>https://webauth.sfwmd.gov/portal/selfservice/ssp_ext_apps/</a:t>
            </a:r>
            <a:endParaRPr lang="en-US" dirty="0"/>
          </a:p>
        </p:txBody>
      </p:sp>
      <p:sp>
        <p:nvSpPr>
          <p:cNvPr id="4" name="Slide Number Placeholder 3">
            <a:extLst>
              <a:ext uri="{FF2B5EF4-FFF2-40B4-BE49-F238E27FC236}">
                <a16:creationId xmlns:a16="http://schemas.microsoft.com/office/drawing/2014/main" id="{861767CF-EDE4-401D-8A4C-43D2AC9314C8}"/>
              </a:ext>
            </a:extLst>
          </p:cNvPr>
          <p:cNvSpPr>
            <a:spLocks noGrp="1"/>
          </p:cNvSpPr>
          <p:nvPr>
            <p:ph type="sldNum" sz="quarter" idx="10"/>
          </p:nvPr>
        </p:nvSpPr>
        <p:spPr/>
        <p:txBody>
          <a:bodyPr/>
          <a:lstStyle/>
          <a:p>
            <a:pPr>
              <a:defRPr/>
            </a:pPr>
            <a:fld id="{7FA117C3-12B2-44B4-B784-F8E90336A85D}" type="slidenum">
              <a:rPr lang="en-US" altLang="en-US" smtClean="0"/>
              <a:pPr>
                <a:defRPr/>
              </a:pPr>
              <a:t>7</a:t>
            </a:fld>
            <a:endParaRPr lang="en-US" altLang="en-US" dirty="0"/>
          </a:p>
        </p:txBody>
      </p:sp>
    </p:spTree>
    <p:extLst>
      <p:ext uri="{BB962C8B-B14F-4D97-AF65-F5344CB8AC3E}">
        <p14:creationId xmlns:p14="http://schemas.microsoft.com/office/powerpoint/2010/main" val="4068283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4C75FFB-BD4B-1674-CF1E-FE012E176559}"/>
              </a:ext>
            </a:extLst>
          </p:cNvPr>
          <p:cNvPicPr>
            <a:picLocks noChangeAspect="1"/>
          </p:cNvPicPr>
          <p:nvPr/>
        </p:nvPicPr>
        <p:blipFill>
          <a:blip r:embed="rId4"/>
          <a:stretch>
            <a:fillRect/>
          </a:stretch>
        </p:blipFill>
        <p:spPr>
          <a:xfrm>
            <a:off x="6710822" y="1238250"/>
            <a:ext cx="4620270" cy="4887007"/>
          </a:xfrm>
          <a:prstGeom prst="rect">
            <a:avLst/>
          </a:prstGeom>
          <a:effectLst>
            <a:outerShdw blurRad="63500" sx="102000" sy="102000" algn="ctr" rotWithShape="0">
              <a:prstClr val="black">
                <a:alpha val="40000"/>
              </a:prstClr>
            </a:outerShdw>
          </a:effectLst>
        </p:spPr>
      </p:pic>
      <p:sp>
        <p:nvSpPr>
          <p:cNvPr id="2" name="Title 1">
            <a:extLst>
              <a:ext uri="{FF2B5EF4-FFF2-40B4-BE49-F238E27FC236}">
                <a16:creationId xmlns:a16="http://schemas.microsoft.com/office/drawing/2014/main" id="{21533F6A-57B8-499E-938B-DD4F7ED2A80F}"/>
              </a:ext>
            </a:extLst>
          </p:cNvPr>
          <p:cNvSpPr>
            <a:spLocks noGrp="1"/>
          </p:cNvSpPr>
          <p:nvPr>
            <p:ph type="title"/>
          </p:nvPr>
        </p:nvSpPr>
        <p:spPr/>
        <p:txBody>
          <a:bodyPr anchor="t"/>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Self-Registration Screen – New User/Returning Users:</a:t>
            </a:r>
            <a:endParaRPr lang="en-US" sz="4000" dirty="0"/>
          </a:p>
        </p:txBody>
      </p:sp>
      <p:sp>
        <p:nvSpPr>
          <p:cNvPr id="4" name="Slide Number Placeholder 3">
            <a:extLst>
              <a:ext uri="{FF2B5EF4-FFF2-40B4-BE49-F238E27FC236}">
                <a16:creationId xmlns:a16="http://schemas.microsoft.com/office/drawing/2014/main" id="{B715DAB5-BE66-41AC-B5EA-E764C16D1033}"/>
              </a:ext>
            </a:extLst>
          </p:cNvPr>
          <p:cNvSpPr>
            <a:spLocks noGrp="1"/>
          </p:cNvSpPr>
          <p:nvPr>
            <p:ph type="sldNum" sz="quarter" idx="10"/>
          </p:nvPr>
        </p:nvSpPr>
        <p:spPr/>
        <p:txBody>
          <a:bodyPr/>
          <a:lstStyle/>
          <a:p>
            <a:pPr>
              <a:defRPr/>
            </a:pPr>
            <a:fld id="{7FA117C3-12B2-44B4-B784-F8E90336A85D}" type="slidenum">
              <a:rPr lang="en-US" altLang="en-US" smtClean="0"/>
              <a:pPr>
                <a:defRPr/>
              </a:pPr>
              <a:t>8</a:t>
            </a:fld>
            <a:endParaRPr lang="en-US" altLang="en-US" dirty="0"/>
          </a:p>
        </p:txBody>
      </p:sp>
      <p:cxnSp>
        <p:nvCxnSpPr>
          <p:cNvPr id="6" name="Straight Arrow Connector 5">
            <a:extLst>
              <a:ext uri="{FF2B5EF4-FFF2-40B4-BE49-F238E27FC236}">
                <a16:creationId xmlns:a16="http://schemas.microsoft.com/office/drawing/2014/main" id="{6D553873-661A-B371-783C-7F44C616B398}"/>
              </a:ext>
            </a:extLst>
          </p:cNvPr>
          <p:cNvCxnSpPr>
            <a:cxnSpLocks/>
          </p:cNvCxnSpPr>
          <p:nvPr/>
        </p:nvCxnSpPr>
        <p:spPr>
          <a:xfrm>
            <a:off x="9008533" y="4768743"/>
            <a:ext cx="878508" cy="0"/>
          </a:xfrm>
          <a:prstGeom prst="straightConnector1">
            <a:avLst/>
          </a:prstGeom>
          <a:ln w="825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6014C86-32F0-3FB5-9A63-CBE446200576}"/>
              </a:ext>
            </a:extLst>
          </p:cNvPr>
          <p:cNvSpPr txBox="1"/>
          <p:nvPr/>
        </p:nvSpPr>
        <p:spPr>
          <a:xfrm>
            <a:off x="168251" y="1918583"/>
            <a:ext cx="6165470" cy="2677656"/>
          </a:xfrm>
          <a:prstGeom prst="rect">
            <a:avLst/>
          </a:prstGeom>
          <a:noFill/>
        </p:spPr>
        <p:txBody>
          <a:bodyPr wrap="square" rtlCol="0">
            <a:spAutoFit/>
          </a:bodyPr>
          <a:lstStyle/>
          <a:p>
            <a:pPr marL="342900" indent="-342900">
              <a:buClr>
                <a:srgbClr val="F1B409"/>
              </a:buClr>
              <a:buFont typeface="Wingdings" panose="05000000000000000000" pitchFamily="2" charset="2"/>
              <a:buChar char="Ø"/>
            </a:pPr>
            <a:r>
              <a:rPr lang="en-US" sz="2400" b="1" dirty="0"/>
              <a:t>New users will need to use the create account link.</a:t>
            </a:r>
          </a:p>
          <a:p>
            <a:pPr marL="342900" indent="-342900">
              <a:buClr>
                <a:srgbClr val="F1B409"/>
              </a:buClr>
              <a:buFont typeface="Wingdings" panose="05000000000000000000" pitchFamily="2" charset="2"/>
              <a:buChar char="Ø"/>
            </a:pPr>
            <a:endParaRPr lang="en-US" sz="2400" b="1" dirty="0"/>
          </a:p>
          <a:p>
            <a:pPr marL="342900" indent="-342900">
              <a:buClr>
                <a:srgbClr val="F1B409"/>
              </a:buClr>
              <a:buFont typeface="Wingdings" panose="05000000000000000000" pitchFamily="2" charset="2"/>
              <a:buChar char="Ø"/>
            </a:pPr>
            <a:r>
              <a:rPr lang="en-US" sz="2400" b="1" dirty="0"/>
              <a:t>Returning users will simply navigate  to the </a:t>
            </a:r>
            <a:r>
              <a:rPr lang="en-US" sz="2400" b="1" dirty="0" err="1"/>
              <a:t>WaSUP</a:t>
            </a:r>
            <a:r>
              <a:rPr lang="en-US" sz="2400" b="1" dirty="0"/>
              <a:t> login screen (different URL) and use their username and passwords created last year.</a:t>
            </a:r>
          </a:p>
        </p:txBody>
      </p:sp>
      <p:sp>
        <p:nvSpPr>
          <p:cNvPr id="5" name="TextBox 4">
            <a:extLst>
              <a:ext uri="{FF2B5EF4-FFF2-40B4-BE49-F238E27FC236}">
                <a16:creationId xmlns:a16="http://schemas.microsoft.com/office/drawing/2014/main" id="{4519C01F-B154-5E7D-4F36-31B220089FEF}"/>
              </a:ext>
            </a:extLst>
          </p:cNvPr>
          <p:cNvSpPr txBox="1"/>
          <p:nvPr/>
        </p:nvSpPr>
        <p:spPr>
          <a:xfrm>
            <a:off x="168251" y="4676407"/>
            <a:ext cx="6211957" cy="1200329"/>
          </a:xfrm>
          <a:prstGeom prst="rect">
            <a:avLst/>
          </a:prstGeom>
          <a:noFill/>
        </p:spPr>
        <p:txBody>
          <a:bodyPr wrap="none" rtlCol="0">
            <a:spAutoFit/>
          </a:bodyPr>
          <a:lstStyle/>
          <a:p>
            <a:pPr marL="342900" indent="-342900">
              <a:buClr>
                <a:srgbClr val="F1B409"/>
              </a:buClr>
              <a:buFont typeface="Wingdings" panose="05000000000000000000" pitchFamily="2" charset="2"/>
              <a:buChar char="Ø"/>
            </a:pPr>
            <a:r>
              <a:rPr lang="en-US" sz="2400" b="1" dirty="0"/>
              <a:t>Instructions for the create account </a:t>
            </a:r>
          </a:p>
          <a:p>
            <a:pPr>
              <a:buClr>
                <a:srgbClr val="F1B409"/>
              </a:buClr>
            </a:pPr>
            <a:r>
              <a:rPr lang="en-US" sz="2400" b="1" dirty="0"/>
              <a:t>    process will also be included in a user </a:t>
            </a:r>
          </a:p>
          <a:p>
            <a:pPr>
              <a:buClr>
                <a:srgbClr val="F1B409"/>
              </a:buClr>
            </a:pPr>
            <a:r>
              <a:rPr lang="en-US" sz="2400" b="1" dirty="0"/>
              <a:t>    guide that will be sent on October 15</a:t>
            </a:r>
            <a:r>
              <a:rPr lang="en-US" sz="2400" b="1" baseline="30000" dirty="0"/>
              <a:t>th</a:t>
            </a:r>
            <a:r>
              <a:rPr lang="en-US" sz="2400" b="1" dirty="0"/>
              <a:t>.</a:t>
            </a:r>
          </a:p>
        </p:txBody>
      </p:sp>
    </p:spTree>
    <p:extLst>
      <p:ext uri="{BB962C8B-B14F-4D97-AF65-F5344CB8AC3E}">
        <p14:creationId xmlns:p14="http://schemas.microsoft.com/office/powerpoint/2010/main" val="3209164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33F6A-57B8-499E-938B-DD4F7ED2A80F}"/>
              </a:ext>
            </a:extLst>
          </p:cNvPr>
          <p:cNvSpPr>
            <a:spLocks noGrp="1"/>
          </p:cNvSpPr>
          <p:nvPr>
            <p:ph type="title"/>
          </p:nvPr>
        </p:nvSpPr>
        <p:spPr/>
        <p:txBody>
          <a:bodyPr anchor="t"/>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Self-Registration Screen – New User/Returning Users:</a:t>
            </a:r>
            <a:endParaRPr lang="en-US" sz="4000" dirty="0"/>
          </a:p>
        </p:txBody>
      </p:sp>
      <p:sp>
        <p:nvSpPr>
          <p:cNvPr id="4" name="Slide Number Placeholder 3">
            <a:extLst>
              <a:ext uri="{FF2B5EF4-FFF2-40B4-BE49-F238E27FC236}">
                <a16:creationId xmlns:a16="http://schemas.microsoft.com/office/drawing/2014/main" id="{B715DAB5-BE66-41AC-B5EA-E764C16D1033}"/>
              </a:ext>
            </a:extLst>
          </p:cNvPr>
          <p:cNvSpPr>
            <a:spLocks noGrp="1"/>
          </p:cNvSpPr>
          <p:nvPr>
            <p:ph type="sldNum" sz="quarter" idx="10"/>
          </p:nvPr>
        </p:nvSpPr>
        <p:spPr/>
        <p:txBody>
          <a:bodyPr/>
          <a:lstStyle/>
          <a:p>
            <a:pPr>
              <a:defRPr/>
            </a:pPr>
            <a:fld id="{7FA117C3-12B2-44B4-B784-F8E90336A85D}" type="slidenum">
              <a:rPr lang="en-US" altLang="en-US" smtClean="0"/>
              <a:pPr>
                <a:defRPr/>
              </a:pPr>
              <a:t>9</a:t>
            </a:fld>
            <a:endParaRPr lang="en-US" altLang="en-US" dirty="0"/>
          </a:p>
        </p:txBody>
      </p:sp>
      <p:pic>
        <p:nvPicPr>
          <p:cNvPr id="10" name="Picture 9">
            <a:extLst>
              <a:ext uri="{FF2B5EF4-FFF2-40B4-BE49-F238E27FC236}">
                <a16:creationId xmlns:a16="http://schemas.microsoft.com/office/drawing/2014/main" id="{D1574BF3-75A5-F7AA-3968-E9294AF1F046}"/>
              </a:ext>
            </a:extLst>
          </p:cNvPr>
          <p:cNvPicPr>
            <a:picLocks noChangeAspect="1"/>
          </p:cNvPicPr>
          <p:nvPr/>
        </p:nvPicPr>
        <p:blipFill>
          <a:blip r:embed="rId4"/>
          <a:stretch>
            <a:fillRect/>
          </a:stretch>
        </p:blipFill>
        <p:spPr>
          <a:xfrm>
            <a:off x="2005710" y="1627094"/>
            <a:ext cx="3489927" cy="4624392"/>
          </a:xfrm>
          <a:prstGeom prst="rect">
            <a:avLst/>
          </a:prstGeom>
        </p:spPr>
      </p:pic>
      <p:pic>
        <p:nvPicPr>
          <p:cNvPr id="12" name="Picture 11">
            <a:extLst>
              <a:ext uri="{FF2B5EF4-FFF2-40B4-BE49-F238E27FC236}">
                <a16:creationId xmlns:a16="http://schemas.microsoft.com/office/drawing/2014/main" id="{AC05AF67-CDF2-4EAB-BF37-D9C6082E43AF}"/>
              </a:ext>
            </a:extLst>
          </p:cNvPr>
          <p:cNvPicPr>
            <a:picLocks noChangeAspect="1"/>
          </p:cNvPicPr>
          <p:nvPr/>
        </p:nvPicPr>
        <p:blipFill>
          <a:blip r:embed="rId5"/>
          <a:stretch>
            <a:fillRect/>
          </a:stretch>
        </p:blipFill>
        <p:spPr>
          <a:xfrm>
            <a:off x="6472238" y="1627094"/>
            <a:ext cx="4115328" cy="4624392"/>
          </a:xfrm>
          <a:prstGeom prst="rect">
            <a:avLst/>
          </a:prstGeom>
        </p:spPr>
      </p:pic>
    </p:spTree>
    <p:extLst>
      <p:ext uri="{BB962C8B-B14F-4D97-AF65-F5344CB8AC3E}">
        <p14:creationId xmlns:p14="http://schemas.microsoft.com/office/powerpoint/2010/main" val="1610426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0E4876A5-275A-EBD7-7AF0-0D28E7E08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6218C-AD96-4370-C3AB-BDCD9B2304BE}"/>
              </a:ext>
            </a:extLst>
          </p:cNvPr>
          <p:cNvSpPr>
            <a:spLocks noGrp="1"/>
          </p:cNvSpPr>
          <p:nvPr>
            <p:ph type="title"/>
          </p:nvPr>
        </p:nvSpPr>
        <p:spPr>
          <a:xfrm>
            <a:off x="188843" y="497356"/>
            <a:ext cx="12166600" cy="952500"/>
          </a:xfrm>
        </p:spPr>
        <p:txBody>
          <a:bodyPr anchor="t"/>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Self-Registration Screen – New User/Returning Users:</a:t>
            </a:r>
            <a:endParaRPr lang="en-US" sz="4000" dirty="0"/>
          </a:p>
        </p:txBody>
      </p:sp>
      <p:sp>
        <p:nvSpPr>
          <p:cNvPr id="4" name="Slide Number Placeholder 3">
            <a:extLst>
              <a:ext uri="{FF2B5EF4-FFF2-40B4-BE49-F238E27FC236}">
                <a16:creationId xmlns:a16="http://schemas.microsoft.com/office/drawing/2014/main" id="{20767A3C-77E0-4E15-A2F8-93B05830211A}"/>
              </a:ext>
            </a:extLst>
          </p:cNvPr>
          <p:cNvSpPr>
            <a:spLocks noGrp="1"/>
          </p:cNvSpPr>
          <p:nvPr>
            <p:ph type="sldNum" sz="quarter" idx="10"/>
          </p:nvPr>
        </p:nvSpPr>
        <p:spPr/>
        <p:txBody>
          <a:bodyPr/>
          <a:lstStyle/>
          <a:p>
            <a:pPr>
              <a:defRPr/>
            </a:pPr>
            <a:fld id="{7FA117C3-12B2-44B4-B784-F8E90336A85D}" type="slidenum">
              <a:rPr lang="en-US" altLang="en-US" smtClean="0"/>
              <a:pPr>
                <a:defRPr/>
              </a:pPr>
              <a:t>10</a:t>
            </a:fld>
            <a:endParaRPr lang="en-US" altLang="en-US" dirty="0"/>
          </a:p>
        </p:txBody>
      </p:sp>
      <p:pic>
        <p:nvPicPr>
          <p:cNvPr id="3" name="Picture 2">
            <a:extLst>
              <a:ext uri="{FF2B5EF4-FFF2-40B4-BE49-F238E27FC236}">
                <a16:creationId xmlns:a16="http://schemas.microsoft.com/office/drawing/2014/main" id="{59A6F6D2-1B3D-C96B-FBF6-4E671C492006}"/>
              </a:ext>
            </a:extLst>
          </p:cNvPr>
          <p:cNvPicPr>
            <a:picLocks noChangeAspect="1"/>
          </p:cNvPicPr>
          <p:nvPr/>
        </p:nvPicPr>
        <p:blipFill>
          <a:blip r:embed="rId4"/>
          <a:stretch>
            <a:fillRect/>
          </a:stretch>
        </p:blipFill>
        <p:spPr>
          <a:xfrm>
            <a:off x="925586" y="1999261"/>
            <a:ext cx="4263877" cy="3786579"/>
          </a:xfrm>
          <a:prstGeom prst="rect">
            <a:avLst/>
          </a:prstGeom>
        </p:spPr>
      </p:pic>
      <p:sp>
        <p:nvSpPr>
          <p:cNvPr id="6" name="TextBox 5">
            <a:extLst>
              <a:ext uri="{FF2B5EF4-FFF2-40B4-BE49-F238E27FC236}">
                <a16:creationId xmlns:a16="http://schemas.microsoft.com/office/drawing/2014/main" id="{0A7765F3-F753-776F-7446-C0766EB8FD90}"/>
              </a:ext>
            </a:extLst>
          </p:cNvPr>
          <p:cNvSpPr txBox="1"/>
          <p:nvPr/>
        </p:nvSpPr>
        <p:spPr>
          <a:xfrm>
            <a:off x="5422107" y="2314760"/>
            <a:ext cx="6215062" cy="1549783"/>
          </a:xfrm>
          <a:prstGeom prst="rect">
            <a:avLst/>
          </a:prstGeom>
          <a:noFill/>
        </p:spPr>
        <p:txBody>
          <a:bodyPr wrap="square">
            <a:spAutoFit/>
          </a:bodyPr>
          <a:lstStyle/>
          <a:p>
            <a:pPr marL="457200" marR="0" indent="-457200">
              <a:lnSpc>
                <a:spcPct val="115000"/>
              </a:lnSpc>
              <a:spcAft>
                <a:spcPts val="800"/>
              </a:spcAft>
              <a:buFont typeface="Wingdings" panose="05000000000000000000" pitchFamily="2" charset="2"/>
              <a:buChar char="Ø"/>
            </a:pPr>
            <a:r>
              <a:rPr lang="en-US" sz="2800" b="1" kern="100" dirty="0">
                <a:effectLst/>
                <a:latin typeface="Calibri" panose="020F0502020204030204" pitchFamily="34" charset="0"/>
                <a:ea typeface="Calibri" panose="020F0502020204030204" pitchFamily="34" charset="0"/>
                <a:cs typeface="Calibri" panose="020F0502020204030204" pitchFamily="34" charset="0"/>
              </a:rPr>
              <a:t>After you click Create, you will be sent a verification code in your email to complete your registration.</a:t>
            </a:r>
          </a:p>
        </p:txBody>
      </p:sp>
      <p:sp>
        <p:nvSpPr>
          <p:cNvPr id="8" name="TextBox 7">
            <a:extLst>
              <a:ext uri="{FF2B5EF4-FFF2-40B4-BE49-F238E27FC236}">
                <a16:creationId xmlns:a16="http://schemas.microsoft.com/office/drawing/2014/main" id="{1E8B518D-7F29-51D4-01C6-76148903BFE0}"/>
              </a:ext>
            </a:extLst>
          </p:cNvPr>
          <p:cNvSpPr txBox="1"/>
          <p:nvPr/>
        </p:nvSpPr>
        <p:spPr>
          <a:xfrm>
            <a:off x="5422107" y="4251589"/>
            <a:ext cx="6215062" cy="954107"/>
          </a:xfrm>
          <a:prstGeom prst="rect">
            <a:avLst/>
          </a:prstGeom>
          <a:noFill/>
        </p:spPr>
        <p:txBody>
          <a:bodyPr wrap="square">
            <a:spAutoFit/>
          </a:bodyPr>
          <a:lstStyle/>
          <a:p>
            <a:pPr marL="457200" indent="-457200">
              <a:buFont typeface="Wingdings" panose="05000000000000000000" pitchFamily="2" charset="2"/>
              <a:buChar char="Ø"/>
            </a:pPr>
            <a:r>
              <a:rPr lang="en-US" sz="2800" b="1" dirty="0">
                <a:latin typeface="Calibri" panose="020F0502020204030204" pitchFamily="34" charset="0"/>
                <a:ea typeface="Calibri" panose="020F0502020204030204" pitchFamily="34" charset="0"/>
                <a:cs typeface="Calibri" panose="020F0502020204030204" pitchFamily="34" charset="0"/>
              </a:rPr>
              <a:t>Enter that verification code in the next screen shown here</a:t>
            </a:r>
          </a:p>
        </p:txBody>
      </p:sp>
    </p:spTree>
    <p:extLst>
      <p:ext uri="{BB962C8B-B14F-4D97-AF65-F5344CB8AC3E}">
        <p14:creationId xmlns:p14="http://schemas.microsoft.com/office/powerpoint/2010/main" val="3703174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67B53328-5717-FE85-7691-1B311A3DF1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2B5094-7B77-D355-2859-DFB694723DA7}"/>
              </a:ext>
            </a:extLst>
          </p:cNvPr>
          <p:cNvSpPr>
            <a:spLocks noGrp="1"/>
          </p:cNvSpPr>
          <p:nvPr>
            <p:ph type="title"/>
          </p:nvPr>
        </p:nvSpPr>
        <p:spPr>
          <a:xfrm>
            <a:off x="188843" y="497356"/>
            <a:ext cx="12166600" cy="952500"/>
          </a:xfrm>
        </p:spPr>
        <p:txBody>
          <a:bodyPr anchor="t"/>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Self-Registration Screen – New User/Returning Users:</a:t>
            </a:r>
            <a:endParaRPr lang="en-US" sz="4000" dirty="0"/>
          </a:p>
        </p:txBody>
      </p:sp>
      <p:sp>
        <p:nvSpPr>
          <p:cNvPr id="4" name="Slide Number Placeholder 3">
            <a:extLst>
              <a:ext uri="{FF2B5EF4-FFF2-40B4-BE49-F238E27FC236}">
                <a16:creationId xmlns:a16="http://schemas.microsoft.com/office/drawing/2014/main" id="{29417FE6-9105-5FF2-164C-82213B77FA54}"/>
              </a:ext>
            </a:extLst>
          </p:cNvPr>
          <p:cNvSpPr>
            <a:spLocks noGrp="1"/>
          </p:cNvSpPr>
          <p:nvPr>
            <p:ph type="sldNum" sz="quarter" idx="10"/>
          </p:nvPr>
        </p:nvSpPr>
        <p:spPr/>
        <p:txBody>
          <a:bodyPr/>
          <a:lstStyle/>
          <a:p>
            <a:pPr>
              <a:defRPr/>
            </a:pPr>
            <a:fld id="{7FA117C3-12B2-44B4-B784-F8E90336A85D}" type="slidenum">
              <a:rPr lang="en-US" altLang="en-US" smtClean="0"/>
              <a:pPr>
                <a:defRPr/>
              </a:pPr>
              <a:t>11</a:t>
            </a:fld>
            <a:endParaRPr lang="en-US" altLang="en-US" dirty="0"/>
          </a:p>
        </p:txBody>
      </p:sp>
      <p:pic>
        <p:nvPicPr>
          <p:cNvPr id="5" name="Picture 4" descr="Graphical user interface, text, application, chat or text message&#10;&#10;AI-generated content may be incorrect.">
            <a:extLst>
              <a:ext uri="{FF2B5EF4-FFF2-40B4-BE49-F238E27FC236}">
                <a16:creationId xmlns:a16="http://schemas.microsoft.com/office/drawing/2014/main" id="{B318D04A-1F08-B2D4-B62A-26012C485F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3426" y="1945140"/>
            <a:ext cx="4757530" cy="3441047"/>
          </a:xfrm>
          <a:prstGeom prst="rect">
            <a:avLst/>
          </a:prstGeom>
        </p:spPr>
      </p:pic>
      <p:sp>
        <p:nvSpPr>
          <p:cNvPr id="7" name="TextBox 6">
            <a:extLst>
              <a:ext uri="{FF2B5EF4-FFF2-40B4-BE49-F238E27FC236}">
                <a16:creationId xmlns:a16="http://schemas.microsoft.com/office/drawing/2014/main" id="{DF280451-9815-CE3F-1612-996E7B745C84}"/>
              </a:ext>
            </a:extLst>
          </p:cNvPr>
          <p:cNvSpPr txBox="1"/>
          <p:nvPr/>
        </p:nvSpPr>
        <p:spPr>
          <a:xfrm>
            <a:off x="6096000" y="1945347"/>
            <a:ext cx="5346592" cy="1384995"/>
          </a:xfrm>
          <a:prstGeom prst="rect">
            <a:avLst/>
          </a:prstGeom>
          <a:noFill/>
        </p:spPr>
        <p:txBody>
          <a:bodyPr wrap="none" rtlCol="0">
            <a:spAutoFit/>
          </a:bodyPr>
          <a:lstStyle/>
          <a:p>
            <a:pPr marL="457200" indent="-457200">
              <a:buFont typeface="Wingdings" panose="05000000000000000000" pitchFamily="2" charset="2"/>
              <a:buChar char="Ø"/>
            </a:pPr>
            <a:r>
              <a:rPr lang="en-US" sz="2800" b="1" dirty="0">
                <a:latin typeface="Calibri" panose="020F0502020204030204" pitchFamily="34" charset="0"/>
                <a:ea typeface="Calibri" panose="020F0502020204030204" pitchFamily="34" charset="0"/>
                <a:cs typeface="Calibri" panose="020F0502020204030204" pitchFamily="34" charset="0"/>
              </a:rPr>
              <a:t>You will receive a notification </a:t>
            </a:r>
          </a:p>
          <a:p>
            <a:r>
              <a:rPr lang="en-US" sz="2800" b="1" dirty="0">
                <a:latin typeface="Calibri" panose="020F0502020204030204" pitchFamily="34" charset="0"/>
                <a:ea typeface="Calibri" panose="020F0502020204030204" pitchFamily="34" charset="0"/>
                <a:cs typeface="Calibri" panose="020F0502020204030204" pitchFamily="34" charset="0"/>
              </a:rPr>
              <a:t>      indicating the  registration was </a:t>
            </a:r>
          </a:p>
          <a:p>
            <a:r>
              <a:rPr lang="en-US" sz="2800" b="1" dirty="0">
                <a:latin typeface="Calibri" panose="020F0502020204030204" pitchFamily="34" charset="0"/>
                <a:ea typeface="Calibri" panose="020F0502020204030204" pitchFamily="34" charset="0"/>
                <a:cs typeface="Calibri" panose="020F0502020204030204" pitchFamily="34" charset="0"/>
              </a:rPr>
              <a:t>      successful.</a:t>
            </a:r>
          </a:p>
        </p:txBody>
      </p:sp>
      <p:sp>
        <p:nvSpPr>
          <p:cNvPr id="9" name="TextBox 8">
            <a:extLst>
              <a:ext uri="{FF2B5EF4-FFF2-40B4-BE49-F238E27FC236}">
                <a16:creationId xmlns:a16="http://schemas.microsoft.com/office/drawing/2014/main" id="{ABC852BC-AC5F-DB85-CD28-660C47FDCD1E}"/>
              </a:ext>
            </a:extLst>
          </p:cNvPr>
          <p:cNvSpPr txBox="1"/>
          <p:nvPr/>
        </p:nvSpPr>
        <p:spPr>
          <a:xfrm>
            <a:off x="6096000" y="3330342"/>
            <a:ext cx="5346592" cy="3108543"/>
          </a:xfrm>
          <a:prstGeom prst="rect">
            <a:avLst/>
          </a:prstGeom>
          <a:noFill/>
        </p:spPr>
        <p:txBody>
          <a:bodyPr wrap="square" rtlCol="0">
            <a:spAutoFit/>
          </a:bodyPr>
          <a:lstStyle/>
          <a:p>
            <a:pPr marL="457200" indent="-457200">
              <a:buFont typeface="Wingdings" panose="05000000000000000000" pitchFamily="2" charset="2"/>
              <a:buChar char="Ø"/>
            </a:pPr>
            <a:r>
              <a:rPr lang="en-US" sz="2800" b="1" dirty="0">
                <a:latin typeface="Calibri" panose="020F0502020204030204" pitchFamily="34" charset="0"/>
                <a:ea typeface="Calibri" panose="020F0502020204030204" pitchFamily="34" charset="0"/>
                <a:cs typeface="Calibri" panose="020F0502020204030204" pitchFamily="34" charset="0"/>
              </a:rPr>
              <a:t>Clicking continue takes back to the self registration screen.</a:t>
            </a:r>
          </a:p>
          <a:p>
            <a:pPr marL="457200" indent="-457200">
              <a:buFont typeface="Wingdings" panose="05000000000000000000" pitchFamily="2" charset="2"/>
              <a:buChar char="Ø"/>
            </a:pPr>
            <a:r>
              <a:rPr lang="en-US" sz="2800" b="1" dirty="0">
                <a:latin typeface="Calibri" panose="020F0502020204030204" pitchFamily="34" charset="0"/>
                <a:ea typeface="Calibri" panose="020F0502020204030204" pitchFamily="34" charset="0"/>
                <a:cs typeface="Calibri" panose="020F0502020204030204" pitchFamily="34" charset="0"/>
              </a:rPr>
              <a:t>Now that the account is created you’ll need to navigate to the </a:t>
            </a:r>
            <a:r>
              <a:rPr lang="en-US" sz="2800" b="1" dirty="0" err="1">
                <a:latin typeface="Calibri" panose="020F0502020204030204" pitchFamily="34" charset="0"/>
                <a:ea typeface="Calibri" panose="020F0502020204030204" pitchFamily="34" charset="0"/>
                <a:cs typeface="Calibri" panose="020F0502020204030204" pitchFamily="34" charset="0"/>
              </a:rPr>
              <a:t>WaSUP</a:t>
            </a:r>
            <a:r>
              <a:rPr lang="en-US" sz="2800" b="1" dirty="0">
                <a:latin typeface="Calibri" panose="020F0502020204030204" pitchFamily="34" charset="0"/>
                <a:ea typeface="Calibri" panose="020F0502020204030204" pitchFamily="34" charset="0"/>
                <a:cs typeface="Calibri" panose="020F0502020204030204" pitchFamily="34" charset="0"/>
              </a:rPr>
              <a:t> login screen.</a:t>
            </a:r>
          </a:p>
          <a:p>
            <a:pPr lvl="1"/>
            <a:r>
              <a:rPr lang="en-US" sz="2800" u="sng" dirty="0">
                <a:hlinkClick r:id="rId5"/>
              </a:rPr>
              <a:t>https://wsup.sfwmd.gov/</a:t>
            </a:r>
            <a:endParaRPr lang="en-US" sz="2800" dirty="0"/>
          </a:p>
          <a:p>
            <a:pPr marL="457200" indent="-457200">
              <a:buFont typeface="Wingdings" panose="05000000000000000000" pitchFamily="2" charset="2"/>
              <a:buChar char="Ø"/>
            </a:pPr>
            <a:endParaRPr lang="en-US" sz="28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17729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33F6A-57B8-499E-938B-DD4F7ED2A80F}"/>
              </a:ext>
            </a:extLst>
          </p:cNvPr>
          <p:cNvSpPr>
            <a:spLocks noGrp="1"/>
          </p:cNvSpPr>
          <p:nvPr>
            <p:ph type="title"/>
          </p:nvPr>
        </p:nvSpPr>
        <p:spPr/>
        <p:txBody>
          <a:bodyPr anchor="t"/>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WaSUP Login Screen:</a:t>
            </a:r>
            <a:endParaRPr lang="en-US" sz="4000" dirty="0"/>
          </a:p>
        </p:txBody>
      </p:sp>
      <p:sp>
        <p:nvSpPr>
          <p:cNvPr id="4" name="Slide Number Placeholder 3">
            <a:extLst>
              <a:ext uri="{FF2B5EF4-FFF2-40B4-BE49-F238E27FC236}">
                <a16:creationId xmlns:a16="http://schemas.microsoft.com/office/drawing/2014/main" id="{B715DAB5-BE66-41AC-B5EA-E764C16D1033}"/>
              </a:ext>
            </a:extLst>
          </p:cNvPr>
          <p:cNvSpPr>
            <a:spLocks noGrp="1"/>
          </p:cNvSpPr>
          <p:nvPr>
            <p:ph type="sldNum" sz="quarter" idx="10"/>
          </p:nvPr>
        </p:nvSpPr>
        <p:spPr/>
        <p:txBody>
          <a:bodyPr/>
          <a:lstStyle/>
          <a:p>
            <a:pPr>
              <a:defRPr/>
            </a:pPr>
            <a:fld id="{7FA117C3-12B2-44B4-B784-F8E90336A85D}" type="slidenum">
              <a:rPr lang="en-US" altLang="en-US" smtClean="0"/>
              <a:pPr>
                <a:defRPr/>
              </a:pPr>
              <a:t>12</a:t>
            </a:fld>
            <a:endParaRPr lang="en-US" altLang="en-US" dirty="0"/>
          </a:p>
        </p:txBody>
      </p:sp>
      <p:pic>
        <p:nvPicPr>
          <p:cNvPr id="5" name="Picture 4">
            <a:extLst>
              <a:ext uri="{FF2B5EF4-FFF2-40B4-BE49-F238E27FC236}">
                <a16:creationId xmlns:a16="http://schemas.microsoft.com/office/drawing/2014/main" id="{1003888E-0CBA-E1B6-5391-5D3D377595C5}"/>
              </a:ext>
            </a:extLst>
          </p:cNvPr>
          <p:cNvPicPr>
            <a:picLocks noChangeAspect="1"/>
          </p:cNvPicPr>
          <p:nvPr/>
        </p:nvPicPr>
        <p:blipFill>
          <a:blip r:embed="rId4"/>
          <a:stretch>
            <a:fillRect/>
          </a:stretch>
        </p:blipFill>
        <p:spPr>
          <a:xfrm>
            <a:off x="2952687" y="1612837"/>
            <a:ext cx="5567542" cy="4559427"/>
          </a:xfrm>
          <a:prstGeom prst="rect">
            <a:avLst/>
          </a:prstGeom>
        </p:spPr>
      </p:pic>
    </p:spTree>
    <p:extLst>
      <p:ext uri="{BB962C8B-B14F-4D97-AF65-F5344CB8AC3E}">
        <p14:creationId xmlns:p14="http://schemas.microsoft.com/office/powerpoint/2010/main" val="1138787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33F6A-57B8-499E-938B-DD4F7ED2A80F}"/>
              </a:ext>
            </a:extLst>
          </p:cNvPr>
          <p:cNvSpPr>
            <a:spLocks noGrp="1"/>
          </p:cNvSpPr>
          <p:nvPr>
            <p:ph type="title"/>
          </p:nvPr>
        </p:nvSpPr>
        <p:spPr/>
        <p:txBody>
          <a:bodyPr anchor="t"/>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Utility Registration: New Users</a:t>
            </a:r>
            <a:endParaRPr lang="en-US" sz="4000" dirty="0"/>
          </a:p>
        </p:txBody>
      </p:sp>
      <p:sp>
        <p:nvSpPr>
          <p:cNvPr id="4" name="Slide Number Placeholder 3">
            <a:extLst>
              <a:ext uri="{FF2B5EF4-FFF2-40B4-BE49-F238E27FC236}">
                <a16:creationId xmlns:a16="http://schemas.microsoft.com/office/drawing/2014/main" id="{B715DAB5-BE66-41AC-B5EA-E764C16D1033}"/>
              </a:ext>
            </a:extLst>
          </p:cNvPr>
          <p:cNvSpPr>
            <a:spLocks noGrp="1"/>
          </p:cNvSpPr>
          <p:nvPr>
            <p:ph type="sldNum" sz="quarter" idx="10"/>
          </p:nvPr>
        </p:nvSpPr>
        <p:spPr/>
        <p:txBody>
          <a:bodyPr/>
          <a:lstStyle/>
          <a:p>
            <a:pPr>
              <a:defRPr/>
            </a:pPr>
            <a:fld id="{7FA117C3-12B2-44B4-B784-F8E90336A85D}" type="slidenum">
              <a:rPr lang="en-US" altLang="en-US" smtClean="0"/>
              <a:pPr>
                <a:defRPr/>
              </a:pPr>
              <a:t>13</a:t>
            </a:fld>
            <a:endParaRPr lang="en-US" altLang="en-US" dirty="0"/>
          </a:p>
        </p:txBody>
      </p:sp>
      <p:pic>
        <p:nvPicPr>
          <p:cNvPr id="5" name="Picture 3">
            <a:extLst>
              <a:ext uri="{FF2B5EF4-FFF2-40B4-BE49-F238E27FC236}">
                <a16:creationId xmlns:a16="http://schemas.microsoft.com/office/drawing/2014/main" id="{9DD05A8A-97E5-4A16-A649-2DD4D92FC677}"/>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10186" r="10028" b="35778"/>
          <a:stretch/>
        </p:blipFill>
        <p:spPr bwMode="auto">
          <a:xfrm>
            <a:off x="1931921" y="888030"/>
            <a:ext cx="8302758" cy="5813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a:extLst>
              <a:ext uri="{FF2B5EF4-FFF2-40B4-BE49-F238E27FC236}">
                <a16:creationId xmlns:a16="http://schemas.microsoft.com/office/drawing/2014/main" id="{DC5212BF-B3C0-4C19-A22E-75DED6808630}"/>
              </a:ext>
            </a:extLst>
          </p:cNvPr>
          <p:cNvCxnSpPr/>
          <p:nvPr/>
        </p:nvCxnSpPr>
        <p:spPr>
          <a:xfrm flipH="1" flipV="1">
            <a:off x="8750877" y="3261246"/>
            <a:ext cx="145774" cy="5334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1E5A735-3E7C-4DC5-A00E-B5558F9CD7DE}"/>
              </a:ext>
            </a:extLst>
          </p:cNvPr>
          <p:cNvCxnSpPr/>
          <p:nvPr/>
        </p:nvCxnSpPr>
        <p:spPr>
          <a:xfrm>
            <a:off x="2793868" y="5892105"/>
            <a:ext cx="685800" cy="155729"/>
          </a:xfrm>
          <a:prstGeom prst="straightConnector1">
            <a:avLst/>
          </a:prstGeom>
          <a:noFill/>
          <a:ln w="57150" cap="flat" cmpd="sng" algn="ctr">
            <a:solidFill>
              <a:srgbClr val="C00000"/>
            </a:solidFill>
            <a:prstDash val="solid"/>
            <a:tailEnd type="arrow"/>
          </a:ln>
          <a:effectLst/>
        </p:spPr>
      </p:cxnSp>
      <p:sp>
        <p:nvSpPr>
          <p:cNvPr id="8" name="Oval 7">
            <a:extLst>
              <a:ext uri="{FF2B5EF4-FFF2-40B4-BE49-F238E27FC236}">
                <a16:creationId xmlns:a16="http://schemas.microsoft.com/office/drawing/2014/main" id="{0DBBF19F-B0E4-4F30-9F54-005891B80289}"/>
              </a:ext>
            </a:extLst>
          </p:cNvPr>
          <p:cNvSpPr/>
          <p:nvPr/>
        </p:nvSpPr>
        <p:spPr>
          <a:xfrm>
            <a:off x="1833691" y="6191731"/>
            <a:ext cx="815566" cy="347269"/>
          </a:xfrm>
          <a:prstGeom prst="ellipse">
            <a:avLst/>
          </a:prstGeom>
          <a:noFill/>
          <a:ln w="5715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32284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8" name="Content Placeholder 7" descr="Utility Characteristics - Google Chrome">
            <a:extLst>
              <a:ext uri="{FF2B5EF4-FFF2-40B4-BE49-F238E27FC236}">
                <a16:creationId xmlns:a16="http://schemas.microsoft.com/office/drawing/2014/main" id="{B0B08117-6690-405D-BF4A-838CEDCFB4F6}"/>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11244" t="12838" r="11490" b="25582"/>
          <a:stretch/>
        </p:blipFill>
        <p:spPr>
          <a:xfrm>
            <a:off x="1700695" y="876061"/>
            <a:ext cx="8692242" cy="5559111"/>
          </a:xfrm>
        </p:spPr>
      </p:pic>
      <p:sp>
        <p:nvSpPr>
          <p:cNvPr id="2" name="Title 1">
            <a:extLst>
              <a:ext uri="{FF2B5EF4-FFF2-40B4-BE49-F238E27FC236}">
                <a16:creationId xmlns:a16="http://schemas.microsoft.com/office/drawing/2014/main" id="{8674EB6A-29D4-43DF-B4E6-6E4C7661AC86}"/>
              </a:ext>
            </a:extLst>
          </p:cNvPr>
          <p:cNvSpPr>
            <a:spLocks noGrp="1"/>
          </p:cNvSpPr>
          <p:nvPr>
            <p:ph type="title"/>
          </p:nvPr>
        </p:nvSpPr>
        <p:spPr/>
        <p:txBody>
          <a:bodyPr anchor="t"/>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Data Entry/Review</a:t>
            </a:r>
            <a:endParaRPr lang="en-US" sz="4000" dirty="0"/>
          </a:p>
        </p:txBody>
      </p:sp>
      <p:sp>
        <p:nvSpPr>
          <p:cNvPr id="4" name="Slide Number Placeholder 3">
            <a:extLst>
              <a:ext uri="{FF2B5EF4-FFF2-40B4-BE49-F238E27FC236}">
                <a16:creationId xmlns:a16="http://schemas.microsoft.com/office/drawing/2014/main" id="{91A27592-4148-40A6-9CA4-B370408533EB}"/>
              </a:ext>
            </a:extLst>
          </p:cNvPr>
          <p:cNvSpPr>
            <a:spLocks noGrp="1"/>
          </p:cNvSpPr>
          <p:nvPr>
            <p:ph type="sldNum" sz="quarter" idx="10"/>
          </p:nvPr>
        </p:nvSpPr>
        <p:spPr/>
        <p:txBody>
          <a:bodyPr/>
          <a:lstStyle/>
          <a:p>
            <a:pPr>
              <a:defRPr/>
            </a:pPr>
            <a:fld id="{7FA117C3-12B2-44B4-B784-F8E90336A85D}" type="slidenum">
              <a:rPr lang="en-US" altLang="en-US" smtClean="0"/>
              <a:pPr>
                <a:defRPr/>
              </a:pPr>
              <a:t>14</a:t>
            </a:fld>
            <a:endParaRPr lang="en-US" altLang="en-US" dirty="0"/>
          </a:p>
        </p:txBody>
      </p:sp>
      <p:cxnSp>
        <p:nvCxnSpPr>
          <p:cNvPr id="6" name="Straight Arrow Connector 5">
            <a:extLst>
              <a:ext uri="{FF2B5EF4-FFF2-40B4-BE49-F238E27FC236}">
                <a16:creationId xmlns:a16="http://schemas.microsoft.com/office/drawing/2014/main" id="{49A9B8FD-4472-4F7C-96C5-6B8BC63B1D64}"/>
              </a:ext>
            </a:extLst>
          </p:cNvPr>
          <p:cNvCxnSpPr>
            <a:cxnSpLocks/>
          </p:cNvCxnSpPr>
          <p:nvPr/>
        </p:nvCxnSpPr>
        <p:spPr>
          <a:xfrm>
            <a:off x="5327132" y="5079585"/>
            <a:ext cx="450791" cy="512345"/>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2877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929FB82-8DE8-C635-0A4B-FF715189007E}"/>
              </a:ext>
            </a:extLst>
          </p:cNvPr>
          <p:cNvPicPr>
            <a:picLocks noChangeAspect="1"/>
          </p:cNvPicPr>
          <p:nvPr/>
        </p:nvPicPr>
        <p:blipFill>
          <a:blip r:embed="rId4"/>
          <a:stretch>
            <a:fillRect/>
          </a:stretch>
        </p:blipFill>
        <p:spPr>
          <a:xfrm>
            <a:off x="375564" y="1432612"/>
            <a:ext cx="11440872" cy="4913867"/>
          </a:xfrm>
          <a:prstGeom prst="rect">
            <a:avLst/>
          </a:prstGeom>
        </p:spPr>
      </p:pic>
      <p:sp>
        <p:nvSpPr>
          <p:cNvPr id="2" name="Title 1">
            <a:extLst>
              <a:ext uri="{FF2B5EF4-FFF2-40B4-BE49-F238E27FC236}">
                <a16:creationId xmlns:a16="http://schemas.microsoft.com/office/drawing/2014/main" id="{8674EB6A-29D4-43DF-B4E6-6E4C7661AC86}"/>
              </a:ext>
            </a:extLst>
          </p:cNvPr>
          <p:cNvSpPr>
            <a:spLocks noGrp="1"/>
          </p:cNvSpPr>
          <p:nvPr>
            <p:ph type="title"/>
          </p:nvPr>
        </p:nvSpPr>
        <p:spPr/>
        <p:txBody>
          <a:bodyPr anchor="t"/>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Data Entry: </a:t>
            </a:r>
            <a:b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br>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Name of Person Completing Form</a:t>
            </a:r>
            <a:endParaRPr lang="en-US" sz="4000" dirty="0"/>
          </a:p>
        </p:txBody>
      </p:sp>
      <p:sp>
        <p:nvSpPr>
          <p:cNvPr id="4" name="Slide Number Placeholder 3">
            <a:extLst>
              <a:ext uri="{FF2B5EF4-FFF2-40B4-BE49-F238E27FC236}">
                <a16:creationId xmlns:a16="http://schemas.microsoft.com/office/drawing/2014/main" id="{91A27592-4148-40A6-9CA4-B370408533EB}"/>
              </a:ext>
            </a:extLst>
          </p:cNvPr>
          <p:cNvSpPr>
            <a:spLocks noGrp="1"/>
          </p:cNvSpPr>
          <p:nvPr>
            <p:ph type="sldNum" sz="quarter" idx="10"/>
          </p:nvPr>
        </p:nvSpPr>
        <p:spPr/>
        <p:txBody>
          <a:bodyPr/>
          <a:lstStyle/>
          <a:p>
            <a:pPr>
              <a:defRPr/>
            </a:pPr>
            <a:fld id="{7FA117C3-12B2-44B4-B784-F8E90336A85D}" type="slidenum">
              <a:rPr lang="en-US" altLang="en-US" smtClean="0"/>
              <a:pPr>
                <a:defRPr/>
              </a:pPr>
              <a:t>15</a:t>
            </a:fld>
            <a:endParaRPr lang="en-US" altLang="en-US" dirty="0"/>
          </a:p>
        </p:txBody>
      </p:sp>
      <p:cxnSp>
        <p:nvCxnSpPr>
          <p:cNvPr id="6" name="Straight Arrow Connector 5">
            <a:extLst>
              <a:ext uri="{FF2B5EF4-FFF2-40B4-BE49-F238E27FC236}">
                <a16:creationId xmlns:a16="http://schemas.microsoft.com/office/drawing/2014/main" id="{49A9B8FD-4472-4F7C-96C5-6B8BC63B1D64}"/>
              </a:ext>
            </a:extLst>
          </p:cNvPr>
          <p:cNvCxnSpPr>
            <a:cxnSpLocks/>
          </p:cNvCxnSpPr>
          <p:nvPr/>
        </p:nvCxnSpPr>
        <p:spPr>
          <a:xfrm>
            <a:off x="5557081" y="5235266"/>
            <a:ext cx="450791" cy="512345"/>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quot;Not Allowed&quot; Symbol 2">
            <a:extLst>
              <a:ext uri="{FF2B5EF4-FFF2-40B4-BE49-F238E27FC236}">
                <a16:creationId xmlns:a16="http://schemas.microsoft.com/office/drawing/2014/main" id="{A7C37D0A-7454-47A1-BC2D-83B8DADE308B}"/>
              </a:ext>
            </a:extLst>
          </p:cNvPr>
          <p:cNvSpPr/>
          <p:nvPr/>
        </p:nvSpPr>
        <p:spPr>
          <a:xfrm>
            <a:off x="353993" y="1268111"/>
            <a:ext cx="657225" cy="514350"/>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28031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4EB6A-29D4-43DF-B4E6-6E4C7661AC86}"/>
              </a:ext>
            </a:extLst>
          </p:cNvPr>
          <p:cNvSpPr>
            <a:spLocks noGrp="1"/>
          </p:cNvSpPr>
          <p:nvPr>
            <p:ph type="title"/>
          </p:nvPr>
        </p:nvSpPr>
        <p:spPr/>
        <p:txBody>
          <a:bodyPr anchor="t"/>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Data Entry: Contact Information</a:t>
            </a:r>
            <a:endParaRPr lang="en-US" sz="4000" dirty="0"/>
          </a:p>
        </p:txBody>
      </p:sp>
      <p:sp>
        <p:nvSpPr>
          <p:cNvPr id="4" name="Slide Number Placeholder 3">
            <a:extLst>
              <a:ext uri="{FF2B5EF4-FFF2-40B4-BE49-F238E27FC236}">
                <a16:creationId xmlns:a16="http://schemas.microsoft.com/office/drawing/2014/main" id="{91A27592-4148-40A6-9CA4-B370408533EB}"/>
              </a:ext>
            </a:extLst>
          </p:cNvPr>
          <p:cNvSpPr>
            <a:spLocks noGrp="1"/>
          </p:cNvSpPr>
          <p:nvPr>
            <p:ph type="sldNum" sz="quarter" idx="10"/>
          </p:nvPr>
        </p:nvSpPr>
        <p:spPr/>
        <p:txBody>
          <a:bodyPr/>
          <a:lstStyle/>
          <a:p>
            <a:pPr>
              <a:defRPr/>
            </a:pPr>
            <a:fld id="{7FA117C3-12B2-44B4-B784-F8E90336A85D}" type="slidenum">
              <a:rPr lang="en-US" altLang="en-US" smtClean="0"/>
              <a:pPr>
                <a:defRPr/>
              </a:pPr>
              <a:t>16</a:t>
            </a:fld>
            <a:endParaRPr lang="en-US" altLang="en-US" dirty="0"/>
          </a:p>
        </p:txBody>
      </p:sp>
      <p:pic>
        <p:nvPicPr>
          <p:cNvPr id="7" name="Content Placeholder 6" descr="Utility Contacts - Google Chrome">
            <a:extLst>
              <a:ext uri="{FF2B5EF4-FFF2-40B4-BE49-F238E27FC236}">
                <a16:creationId xmlns:a16="http://schemas.microsoft.com/office/drawing/2014/main" id="{003FD939-71DF-4F67-81BB-777BCA570E4A}"/>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10005" t="34948" r="13287"/>
          <a:stretch/>
        </p:blipFill>
        <p:spPr>
          <a:xfrm>
            <a:off x="1293179" y="862310"/>
            <a:ext cx="9021699" cy="5656693"/>
          </a:xfrm>
        </p:spPr>
      </p:pic>
    </p:spTree>
    <p:extLst>
      <p:ext uri="{BB962C8B-B14F-4D97-AF65-F5344CB8AC3E}">
        <p14:creationId xmlns:p14="http://schemas.microsoft.com/office/powerpoint/2010/main" val="3106989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9C4D8C-B8D1-6170-3306-B2AECDCB5AAC}"/>
              </a:ext>
            </a:extLst>
          </p:cNvPr>
          <p:cNvPicPr>
            <a:picLocks noChangeAspect="1"/>
          </p:cNvPicPr>
          <p:nvPr/>
        </p:nvPicPr>
        <p:blipFill>
          <a:blip r:embed="rId4"/>
          <a:stretch>
            <a:fillRect/>
          </a:stretch>
        </p:blipFill>
        <p:spPr>
          <a:xfrm>
            <a:off x="322552" y="1710255"/>
            <a:ext cx="11546896" cy="4204863"/>
          </a:xfrm>
          <a:prstGeom prst="rect">
            <a:avLst/>
          </a:prstGeom>
        </p:spPr>
      </p:pic>
      <p:sp>
        <p:nvSpPr>
          <p:cNvPr id="2" name="Title 1">
            <a:extLst>
              <a:ext uri="{FF2B5EF4-FFF2-40B4-BE49-F238E27FC236}">
                <a16:creationId xmlns:a16="http://schemas.microsoft.com/office/drawing/2014/main" id="{8674EB6A-29D4-43DF-B4E6-6E4C7661AC86}"/>
              </a:ext>
            </a:extLst>
          </p:cNvPr>
          <p:cNvSpPr>
            <a:spLocks noGrp="1"/>
          </p:cNvSpPr>
          <p:nvPr>
            <p:ph type="title"/>
          </p:nvPr>
        </p:nvSpPr>
        <p:spPr/>
        <p:txBody>
          <a:bodyPr anchor="t"/>
          <a:lstStyle/>
          <a:p>
            <a:pPr algn="l"/>
            <a:r>
              <a:rPr lang="en-US" sz="40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Data Entry: Area Served Map</a:t>
            </a:r>
            <a:br>
              <a:rPr lang="en-US" sz="32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br>
            <a:endParaRPr lang="en-US" sz="3200" dirty="0"/>
          </a:p>
        </p:txBody>
      </p:sp>
      <p:sp>
        <p:nvSpPr>
          <p:cNvPr id="4" name="Slide Number Placeholder 3">
            <a:extLst>
              <a:ext uri="{FF2B5EF4-FFF2-40B4-BE49-F238E27FC236}">
                <a16:creationId xmlns:a16="http://schemas.microsoft.com/office/drawing/2014/main" id="{91A27592-4148-40A6-9CA4-B370408533EB}"/>
              </a:ext>
            </a:extLst>
          </p:cNvPr>
          <p:cNvSpPr>
            <a:spLocks noGrp="1"/>
          </p:cNvSpPr>
          <p:nvPr>
            <p:ph type="sldNum" sz="quarter" idx="10"/>
          </p:nvPr>
        </p:nvSpPr>
        <p:spPr/>
        <p:txBody>
          <a:bodyPr/>
          <a:lstStyle/>
          <a:p>
            <a:pPr>
              <a:defRPr/>
            </a:pPr>
            <a:fld id="{7FA117C3-12B2-44B4-B784-F8E90336A85D}" type="slidenum">
              <a:rPr lang="en-US" altLang="en-US" smtClean="0"/>
              <a:pPr>
                <a:defRPr/>
              </a:pPr>
              <a:t>17</a:t>
            </a:fld>
            <a:endParaRPr lang="en-US" altLang="en-US" dirty="0"/>
          </a:p>
        </p:txBody>
      </p:sp>
      <p:sp>
        <p:nvSpPr>
          <p:cNvPr id="8" name="Oval 7">
            <a:extLst>
              <a:ext uri="{FF2B5EF4-FFF2-40B4-BE49-F238E27FC236}">
                <a16:creationId xmlns:a16="http://schemas.microsoft.com/office/drawing/2014/main" id="{5696B732-29C0-45A2-BC4C-2127284B49C6}"/>
              </a:ext>
            </a:extLst>
          </p:cNvPr>
          <p:cNvSpPr/>
          <p:nvPr/>
        </p:nvSpPr>
        <p:spPr>
          <a:xfrm>
            <a:off x="322552" y="4038008"/>
            <a:ext cx="743516" cy="337888"/>
          </a:xfrm>
          <a:prstGeom prst="ellipse">
            <a:avLst/>
          </a:prstGeom>
          <a:noFill/>
          <a:ln w="5715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901390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2A121-5579-41FF-9D0F-4559EA6D6D3D}"/>
              </a:ext>
            </a:extLst>
          </p:cNvPr>
          <p:cNvSpPr>
            <a:spLocks noGrp="1"/>
          </p:cNvSpPr>
          <p:nvPr>
            <p:ph type="title"/>
          </p:nvPr>
        </p:nvSpPr>
        <p:spPr/>
        <p:txBody>
          <a:bodyPr anchor="t"/>
          <a:lstStyle/>
          <a:p>
            <a:pPr algn="l"/>
            <a:r>
              <a:rPr lang="en-US" sz="4000" dirty="0">
                <a:solidFill>
                  <a:srgbClr val="F1B409"/>
                </a:solidFill>
                <a:effectLst>
                  <a:outerShdw blurRad="38100" dist="38100" dir="2700000" algn="tl">
                    <a:srgbClr val="000000">
                      <a:alpha val="43137"/>
                    </a:srgbClr>
                  </a:outerShdw>
                </a:effectLst>
              </a:rPr>
              <a:t>Area Served</a:t>
            </a:r>
          </a:p>
        </p:txBody>
      </p:sp>
      <p:sp>
        <p:nvSpPr>
          <p:cNvPr id="4" name="Slide Number Placeholder 3">
            <a:extLst>
              <a:ext uri="{FF2B5EF4-FFF2-40B4-BE49-F238E27FC236}">
                <a16:creationId xmlns:a16="http://schemas.microsoft.com/office/drawing/2014/main" id="{FCFFA41F-B64F-49F4-B77F-6FCC7B3B74E4}"/>
              </a:ext>
            </a:extLst>
          </p:cNvPr>
          <p:cNvSpPr>
            <a:spLocks noGrp="1"/>
          </p:cNvSpPr>
          <p:nvPr>
            <p:ph type="sldNum" sz="quarter" idx="10"/>
          </p:nvPr>
        </p:nvSpPr>
        <p:spPr/>
        <p:txBody>
          <a:bodyPr/>
          <a:lstStyle/>
          <a:p>
            <a:pPr>
              <a:defRPr/>
            </a:pPr>
            <a:fld id="{7FA117C3-12B2-44B4-B784-F8E90336A85D}" type="slidenum">
              <a:rPr lang="en-US" altLang="en-US" smtClean="0"/>
              <a:pPr>
                <a:defRPr/>
              </a:pPr>
              <a:t>18</a:t>
            </a:fld>
            <a:endParaRPr lang="en-US" altLang="en-US" dirty="0"/>
          </a:p>
        </p:txBody>
      </p:sp>
      <p:pic>
        <p:nvPicPr>
          <p:cNvPr id="8" name="Content Placeholder 7" descr="WSUP GeoApp v2.1 - Google Chrome">
            <a:extLst>
              <a:ext uri="{FF2B5EF4-FFF2-40B4-BE49-F238E27FC236}">
                <a16:creationId xmlns:a16="http://schemas.microsoft.com/office/drawing/2014/main" id="{2C0CAF69-4F16-49A7-850A-CB06D7C0B07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389758" y="846738"/>
            <a:ext cx="7278349" cy="5672169"/>
          </a:xfrm>
        </p:spPr>
      </p:pic>
    </p:spTree>
    <p:extLst>
      <p:ext uri="{BB962C8B-B14F-4D97-AF65-F5344CB8AC3E}">
        <p14:creationId xmlns:p14="http://schemas.microsoft.com/office/powerpoint/2010/main" val="1568951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ABF13-7A94-4090-949D-93848787163E}"/>
              </a:ext>
            </a:extLst>
          </p:cNvPr>
          <p:cNvSpPr>
            <a:spLocks noGrp="1"/>
          </p:cNvSpPr>
          <p:nvPr>
            <p:ph type="title"/>
          </p:nvPr>
        </p:nvSpPr>
        <p:spPr/>
        <p:txBody>
          <a:bodyPr anchor="t"/>
          <a:lstStyle/>
          <a:p>
            <a:pPr algn="l"/>
            <a:r>
              <a:rPr lang="en-US" sz="4000" dirty="0">
                <a:solidFill>
                  <a:srgbClr val="F1B409"/>
                </a:solidFill>
              </a:rPr>
              <a:t>Uniform Residential Per Capita</a:t>
            </a:r>
          </a:p>
        </p:txBody>
      </p:sp>
      <p:sp>
        <p:nvSpPr>
          <p:cNvPr id="4" name="Slide Number Placeholder 3">
            <a:extLst>
              <a:ext uri="{FF2B5EF4-FFF2-40B4-BE49-F238E27FC236}">
                <a16:creationId xmlns:a16="http://schemas.microsoft.com/office/drawing/2014/main" id="{BD91CB5E-A742-4249-A097-2D9DB42E4664}"/>
              </a:ext>
            </a:extLst>
          </p:cNvPr>
          <p:cNvSpPr>
            <a:spLocks noGrp="1"/>
          </p:cNvSpPr>
          <p:nvPr>
            <p:ph type="sldNum" sz="quarter" idx="10"/>
          </p:nvPr>
        </p:nvSpPr>
        <p:spPr/>
        <p:txBody>
          <a:bodyPr/>
          <a:lstStyle/>
          <a:p>
            <a:pPr>
              <a:defRPr/>
            </a:pPr>
            <a:fld id="{7FA117C3-12B2-44B4-B784-F8E90336A85D}" type="slidenum">
              <a:rPr lang="en-US" altLang="en-US" smtClean="0"/>
              <a:pPr>
                <a:defRPr/>
              </a:pPr>
              <a:t>19</a:t>
            </a:fld>
            <a:endParaRPr lang="en-US" altLang="en-US" dirty="0"/>
          </a:p>
        </p:txBody>
      </p:sp>
      <p:pic>
        <p:nvPicPr>
          <p:cNvPr id="6" name="Picture 5">
            <a:extLst>
              <a:ext uri="{FF2B5EF4-FFF2-40B4-BE49-F238E27FC236}">
                <a16:creationId xmlns:a16="http://schemas.microsoft.com/office/drawing/2014/main" id="{0B400681-7A4B-5136-CAE6-F8CAA2429873}"/>
              </a:ext>
            </a:extLst>
          </p:cNvPr>
          <p:cNvPicPr>
            <a:picLocks noChangeAspect="1"/>
          </p:cNvPicPr>
          <p:nvPr/>
        </p:nvPicPr>
        <p:blipFill>
          <a:blip r:embed="rId4"/>
          <a:stretch>
            <a:fillRect/>
          </a:stretch>
        </p:blipFill>
        <p:spPr>
          <a:xfrm>
            <a:off x="1530037" y="895139"/>
            <a:ext cx="8582684" cy="5773949"/>
          </a:xfrm>
          <a:prstGeom prst="rect">
            <a:avLst/>
          </a:prstGeom>
        </p:spPr>
      </p:pic>
    </p:spTree>
    <p:extLst>
      <p:ext uri="{BB962C8B-B14F-4D97-AF65-F5344CB8AC3E}">
        <p14:creationId xmlns:p14="http://schemas.microsoft.com/office/powerpoint/2010/main" val="4016752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E5C8037-1217-7E16-E0EB-7A7551351A1E}"/>
              </a:ext>
            </a:extLst>
          </p:cNvPr>
          <p:cNvPicPr>
            <a:picLocks noChangeAspect="1"/>
          </p:cNvPicPr>
          <p:nvPr/>
        </p:nvPicPr>
        <p:blipFill>
          <a:blip r:embed="rId4"/>
          <a:stretch>
            <a:fillRect/>
          </a:stretch>
        </p:blipFill>
        <p:spPr>
          <a:xfrm>
            <a:off x="650341" y="984461"/>
            <a:ext cx="10891318" cy="5587789"/>
          </a:xfrm>
          <a:prstGeom prst="rect">
            <a:avLst/>
          </a:prstGeom>
        </p:spPr>
      </p:pic>
      <p:sp>
        <p:nvSpPr>
          <p:cNvPr id="2" name="Title 1">
            <a:extLst>
              <a:ext uri="{FF2B5EF4-FFF2-40B4-BE49-F238E27FC236}">
                <a16:creationId xmlns:a16="http://schemas.microsoft.com/office/drawing/2014/main" id="{AA1ABF13-7A94-4090-949D-93848787163E}"/>
              </a:ext>
            </a:extLst>
          </p:cNvPr>
          <p:cNvSpPr>
            <a:spLocks noGrp="1"/>
          </p:cNvSpPr>
          <p:nvPr>
            <p:ph type="title"/>
          </p:nvPr>
        </p:nvSpPr>
        <p:spPr/>
        <p:txBody>
          <a:bodyPr anchor="t"/>
          <a:lstStyle/>
          <a:p>
            <a:pPr algn="l"/>
            <a:r>
              <a:rPr lang="en-US" sz="4000" dirty="0">
                <a:solidFill>
                  <a:srgbClr val="F1B409"/>
                </a:solidFill>
              </a:rPr>
              <a:t>Uniform Residential Per Capita</a:t>
            </a:r>
          </a:p>
        </p:txBody>
      </p:sp>
      <p:sp>
        <p:nvSpPr>
          <p:cNvPr id="4" name="Slide Number Placeholder 3">
            <a:extLst>
              <a:ext uri="{FF2B5EF4-FFF2-40B4-BE49-F238E27FC236}">
                <a16:creationId xmlns:a16="http://schemas.microsoft.com/office/drawing/2014/main" id="{BD91CB5E-A742-4249-A097-2D9DB42E4664}"/>
              </a:ext>
            </a:extLst>
          </p:cNvPr>
          <p:cNvSpPr>
            <a:spLocks noGrp="1"/>
          </p:cNvSpPr>
          <p:nvPr>
            <p:ph type="sldNum" sz="quarter" idx="10"/>
          </p:nvPr>
        </p:nvSpPr>
        <p:spPr/>
        <p:txBody>
          <a:bodyPr/>
          <a:lstStyle/>
          <a:p>
            <a:pPr>
              <a:defRPr/>
            </a:pPr>
            <a:fld id="{7FA117C3-12B2-44B4-B784-F8E90336A85D}" type="slidenum">
              <a:rPr lang="en-US" altLang="en-US" smtClean="0"/>
              <a:pPr>
                <a:defRPr/>
              </a:pPr>
              <a:t>20</a:t>
            </a:fld>
            <a:endParaRPr lang="en-US" altLang="en-US" dirty="0"/>
          </a:p>
        </p:txBody>
      </p:sp>
      <p:pic>
        <p:nvPicPr>
          <p:cNvPr id="6" name="Content Placeholder 6">
            <a:extLst>
              <a:ext uri="{FF2B5EF4-FFF2-40B4-BE49-F238E27FC236}">
                <a16:creationId xmlns:a16="http://schemas.microsoft.com/office/drawing/2014/main" id="{16B036E8-FB3E-490E-9E6A-8BBB23362DD1}"/>
              </a:ext>
            </a:extLst>
          </p:cNvPr>
          <p:cNvPicPr>
            <a:picLocks noGrp="1" noChangeAspect="1"/>
          </p:cNvPicPr>
          <p:nvPr>
            <p:ph idx="1"/>
          </p:nvPr>
        </p:nvPicPr>
        <p:blipFill>
          <a:blip r:embed="rId5"/>
          <a:stretch>
            <a:fillRect/>
          </a:stretch>
        </p:blipFill>
        <p:spPr>
          <a:xfrm>
            <a:off x="483899" y="5830958"/>
            <a:ext cx="629133" cy="443733"/>
          </a:xfrm>
          <a:prstGeom prst="rect">
            <a:avLst/>
          </a:prstGeom>
          <a:ln w="76200"/>
        </p:spPr>
      </p:pic>
    </p:spTree>
    <p:extLst>
      <p:ext uri="{BB962C8B-B14F-4D97-AF65-F5344CB8AC3E}">
        <p14:creationId xmlns:p14="http://schemas.microsoft.com/office/powerpoint/2010/main" val="1591604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ABF13-7A94-4090-949D-93848787163E}"/>
              </a:ext>
            </a:extLst>
          </p:cNvPr>
          <p:cNvSpPr>
            <a:spLocks noGrp="1"/>
          </p:cNvSpPr>
          <p:nvPr>
            <p:ph type="title"/>
          </p:nvPr>
        </p:nvSpPr>
        <p:spPr/>
        <p:txBody>
          <a:bodyPr anchor="t"/>
          <a:lstStyle/>
          <a:p>
            <a:pPr algn="l"/>
            <a:r>
              <a:rPr lang="en-US" sz="4000" dirty="0">
                <a:solidFill>
                  <a:srgbClr val="F1B409"/>
                </a:solidFill>
              </a:rPr>
              <a:t>Uniform Residential Per Capita</a:t>
            </a:r>
          </a:p>
        </p:txBody>
      </p:sp>
      <p:sp>
        <p:nvSpPr>
          <p:cNvPr id="4" name="Slide Number Placeholder 3">
            <a:extLst>
              <a:ext uri="{FF2B5EF4-FFF2-40B4-BE49-F238E27FC236}">
                <a16:creationId xmlns:a16="http://schemas.microsoft.com/office/drawing/2014/main" id="{BD91CB5E-A742-4249-A097-2D9DB42E4664}"/>
              </a:ext>
            </a:extLst>
          </p:cNvPr>
          <p:cNvSpPr>
            <a:spLocks noGrp="1"/>
          </p:cNvSpPr>
          <p:nvPr>
            <p:ph type="sldNum" sz="quarter" idx="10"/>
          </p:nvPr>
        </p:nvSpPr>
        <p:spPr/>
        <p:txBody>
          <a:bodyPr/>
          <a:lstStyle/>
          <a:p>
            <a:pPr>
              <a:defRPr/>
            </a:pPr>
            <a:fld id="{7FA117C3-12B2-44B4-B784-F8E90336A85D}" type="slidenum">
              <a:rPr lang="en-US" altLang="en-US" smtClean="0"/>
              <a:pPr>
                <a:defRPr/>
              </a:pPr>
              <a:t>21</a:t>
            </a:fld>
            <a:endParaRPr lang="en-US" altLang="en-US" dirty="0"/>
          </a:p>
        </p:txBody>
      </p:sp>
      <p:pic>
        <p:nvPicPr>
          <p:cNvPr id="6" name="Picture 5">
            <a:extLst>
              <a:ext uri="{FF2B5EF4-FFF2-40B4-BE49-F238E27FC236}">
                <a16:creationId xmlns:a16="http://schemas.microsoft.com/office/drawing/2014/main" id="{4409A1E4-19CA-41C2-A6D0-8A1CE888E4B2}"/>
              </a:ext>
            </a:extLst>
          </p:cNvPr>
          <p:cNvPicPr>
            <a:picLocks noChangeAspect="1"/>
          </p:cNvPicPr>
          <p:nvPr/>
        </p:nvPicPr>
        <p:blipFill>
          <a:blip r:embed="rId4"/>
          <a:stretch>
            <a:fillRect/>
          </a:stretch>
        </p:blipFill>
        <p:spPr>
          <a:xfrm>
            <a:off x="421838" y="2296191"/>
            <a:ext cx="11173802" cy="1859350"/>
          </a:xfrm>
          <a:prstGeom prst="rect">
            <a:avLst/>
          </a:prstGeom>
          <a:ln w="28575">
            <a:solidFill>
              <a:schemeClr val="accent2">
                <a:lumMod val="60000"/>
                <a:lumOff val="40000"/>
              </a:schemeClr>
            </a:solidFill>
          </a:ln>
        </p:spPr>
      </p:pic>
      <p:pic>
        <p:nvPicPr>
          <p:cNvPr id="7" name="Content Placeholder 6">
            <a:extLst>
              <a:ext uri="{FF2B5EF4-FFF2-40B4-BE49-F238E27FC236}">
                <a16:creationId xmlns:a16="http://schemas.microsoft.com/office/drawing/2014/main" id="{CD6E7BB3-EA62-44E1-A323-7322BB9F1B99}"/>
              </a:ext>
            </a:extLst>
          </p:cNvPr>
          <p:cNvPicPr>
            <a:picLocks noGrp="1" noChangeAspect="1"/>
          </p:cNvPicPr>
          <p:nvPr>
            <p:ph idx="1"/>
          </p:nvPr>
        </p:nvPicPr>
        <p:blipFill>
          <a:blip r:embed="rId5"/>
          <a:stretch>
            <a:fillRect/>
          </a:stretch>
        </p:blipFill>
        <p:spPr>
          <a:xfrm>
            <a:off x="256810" y="3594888"/>
            <a:ext cx="844063" cy="595325"/>
          </a:xfrm>
          <a:prstGeom prst="rect">
            <a:avLst/>
          </a:prstGeom>
          <a:ln w="76200"/>
        </p:spPr>
      </p:pic>
    </p:spTree>
    <p:extLst>
      <p:ext uri="{BB962C8B-B14F-4D97-AF65-F5344CB8AC3E}">
        <p14:creationId xmlns:p14="http://schemas.microsoft.com/office/powerpoint/2010/main" val="745022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EA3FB1-234A-A4FE-75DE-CEA23AF47D37}"/>
              </a:ext>
            </a:extLst>
          </p:cNvPr>
          <p:cNvPicPr>
            <a:picLocks noChangeAspect="1"/>
          </p:cNvPicPr>
          <p:nvPr/>
        </p:nvPicPr>
        <p:blipFill>
          <a:blip r:embed="rId4"/>
          <a:stretch>
            <a:fillRect/>
          </a:stretch>
        </p:blipFill>
        <p:spPr>
          <a:xfrm>
            <a:off x="3590289" y="366676"/>
            <a:ext cx="7467148" cy="6370782"/>
          </a:xfrm>
          <a:prstGeom prst="rect">
            <a:avLst/>
          </a:prstGeom>
        </p:spPr>
      </p:pic>
      <p:sp>
        <p:nvSpPr>
          <p:cNvPr id="2" name="Title 1">
            <a:extLst>
              <a:ext uri="{FF2B5EF4-FFF2-40B4-BE49-F238E27FC236}">
                <a16:creationId xmlns:a16="http://schemas.microsoft.com/office/drawing/2014/main" id="{0C8F6F72-6766-404A-97E3-7866F99356D7}"/>
              </a:ext>
            </a:extLst>
          </p:cNvPr>
          <p:cNvSpPr>
            <a:spLocks noGrp="1"/>
          </p:cNvSpPr>
          <p:nvPr>
            <p:ph type="title"/>
          </p:nvPr>
        </p:nvSpPr>
        <p:spPr/>
        <p:txBody>
          <a:bodyPr anchor="t"/>
          <a:lstStyle/>
          <a:p>
            <a:pPr algn="l"/>
            <a:r>
              <a:rPr lang="en-US" sz="4000" dirty="0">
                <a:solidFill>
                  <a:srgbClr val="F1B409"/>
                </a:solidFill>
              </a:rPr>
              <a:t>Water Supply </a:t>
            </a:r>
            <a:br>
              <a:rPr lang="en-US" sz="4000" dirty="0">
                <a:solidFill>
                  <a:srgbClr val="F1B409"/>
                </a:solidFill>
              </a:rPr>
            </a:br>
            <a:r>
              <a:rPr lang="en-US" sz="4000" dirty="0">
                <a:solidFill>
                  <a:srgbClr val="F1B409"/>
                </a:solidFill>
              </a:rPr>
              <a:t>Projects</a:t>
            </a:r>
          </a:p>
        </p:txBody>
      </p:sp>
      <p:sp>
        <p:nvSpPr>
          <p:cNvPr id="4" name="Slide Number Placeholder 3">
            <a:extLst>
              <a:ext uri="{FF2B5EF4-FFF2-40B4-BE49-F238E27FC236}">
                <a16:creationId xmlns:a16="http://schemas.microsoft.com/office/drawing/2014/main" id="{8D2DBAED-0F17-4DB6-B40E-61A824B7A5CA}"/>
              </a:ext>
            </a:extLst>
          </p:cNvPr>
          <p:cNvSpPr>
            <a:spLocks noGrp="1"/>
          </p:cNvSpPr>
          <p:nvPr>
            <p:ph type="sldNum" sz="quarter" idx="10"/>
          </p:nvPr>
        </p:nvSpPr>
        <p:spPr/>
        <p:txBody>
          <a:bodyPr/>
          <a:lstStyle/>
          <a:p>
            <a:pPr>
              <a:defRPr/>
            </a:pPr>
            <a:fld id="{7FA117C3-12B2-44B4-B784-F8E90336A85D}" type="slidenum">
              <a:rPr lang="en-US" altLang="en-US" smtClean="0"/>
              <a:pPr>
                <a:defRPr/>
              </a:pPr>
              <a:t>22</a:t>
            </a:fld>
            <a:endParaRPr lang="en-US" altLang="en-US" dirty="0"/>
          </a:p>
        </p:txBody>
      </p:sp>
      <p:cxnSp>
        <p:nvCxnSpPr>
          <p:cNvPr id="9" name="Straight Arrow Connector 8">
            <a:extLst>
              <a:ext uri="{FF2B5EF4-FFF2-40B4-BE49-F238E27FC236}">
                <a16:creationId xmlns:a16="http://schemas.microsoft.com/office/drawing/2014/main" id="{F87C3535-B1C4-4528-85F9-09B6156FE6A5}"/>
              </a:ext>
            </a:extLst>
          </p:cNvPr>
          <p:cNvCxnSpPr/>
          <p:nvPr/>
        </p:nvCxnSpPr>
        <p:spPr>
          <a:xfrm flipH="1" flipV="1">
            <a:off x="10135315" y="3268317"/>
            <a:ext cx="533400" cy="321365"/>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C0AC46DE-56B1-4EA6-9069-63C9E845C52D}"/>
              </a:ext>
            </a:extLst>
          </p:cNvPr>
          <p:cNvSpPr/>
          <p:nvPr/>
        </p:nvSpPr>
        <p:spPr>
          <a:xfrm>
            <a:off x="3601642" y="6445578"/>
            <a:ext cx="588476" cy="26963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05690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317F300-EFC3-F1B2-E768-2281CD50C291}"/>
              </a:ext>
            </a:extLst>
          </p:cNvPr>
          <p:cNvPicPr>
            <a:picLocks noChangeAspect="1"/>
          </p:cNvPicPr>
          <p:nvPr/>
        </p:nvPicPr>
        <p:blipFill>
          <a:blip r:embed="rId4"/>
          <a:stretch>
            <a:fillRect/>
          </a:stretch>
        </p:blipFill>
        <p:spPr>
          <a:xfrm>
            <a:off x="2062976" y="990230"/>
            <a:ext cx="7756973" cy="5516760"/>
          </a:xfrm>
          <a:prstGeom prst="rect">
            <a:avLst/>
          </a:prstGeom>
        </p:spPr>
      </p:pic>
      <p:sp>
        <p:nvSpPr>
          <p:cNvPr id="2" name="Title 1">
            <a:extLst>
              <a:ext uri="{FF2B5EF4-FFF2-40B4-BE49-F238E27FC236}">
                <a16:creationId xmlns:a16="http://schemas.microsoft.com/office/drawing/2014/main" id="{ECB19498-589A-497C-A9C4-D1482ED4052B}"/>
              </a:ext>
            </a:extLst>
          </p:cNvPr>
          <p:cNvSpPr>
            <a:spLocks noGrp="1"/>
          </p:cNvSpPr>
          <p:nvPr>
            <p:ph type="title"/>
          </p:nvPr>
        </p:nvSpPr>
        <p:spPr>
          <a:xfrm>
            <a:off x="25400" y="401312"/>
            <a:ext cx="12166600" cy="952500"/>
          </a:xfrm>
        </p:spPr>
        <p:txBody>
          <a:bodyPr anchor="t"/>
          <a:lstStyle/>
          <a:p>
            <a:pPr algn="l"/>
            <a:r>
              <a:rPr lang="en-US" sz="4000" dirty="0">
                <a:solidFill>
                  <a:srgbClr val="F1B409"/>
                </a:solidFill>
              </a:rPr>
              <a:t>Conservation Projects</a:t>
            </a:r>
          </a:p>
        </p:txBody>
      </p:sp>
      <p:sp>
        <p:nvSpPr>
          <p:cNvPr id="4" name="Slide Number Placeholder 3">
            <a:extLst>
              <a:ext uri="{FF2B5EF4-FFF2-40B4-BE49-F238E27FC236}">
                <a16:creationId xmlns:a16="http://schemas.microsoft.com/office/drawing/2014/main" id="{6E4C6926-D4F3-4E7F-990F-46DE88A91346}"/>
              </a:ext>
            </a:extLst>
          </p:cNvPr>
          <p:cNvSpPr>
            <a:spLocks noGrp="1"/>
          </p:cNvSpPr>
          <p:nvPr>
            <p:ph type="sldNum" sz="quarter" idx="10"/>
          </p:nvPr>
        </p:nvSpPr>
        <p:spPr/>
        <p:txBody>
          <a:bodyPr/>
          <a:lstStyle/>
          <a:p>
            <a:pPr>
              <a:defRPr/>
            </a:pPr>
            <a:fld id="{7FA117C3-12B2-44B4-B784-F8E90336A85D}" type="slidenum">
              <a:rPr lang="en-US" altLang="en-US" smtClean="0"/>
              <a:pPr>
                <a:defRPr/>
              </a:pPr>
              <a:t>23</a:t>
            </a:fld>
            <a:endParaRPr lang="en-US" altLang="en-US" dirty="0"/>
          </a:p>
        </p:txBody>
      </p:sp>
      <p:sp>
        <p:nvSpPr>
          <p:cNvPr id="7" name="Oval 6">
            <a:extLst>
              <a:ext uri="{FF2B5EF4-FFF2-40B4-BE49-F238E27FC236}">
                <a16:creationId xmlns:a16="http://schemas.microsoft.com/office/drawing/2014/main" id="{59C27E04-A9BE-4967-9558-5EDD639E9A69}"/>
              </a:ext>
            </a:extLst>
          </p:cNvPr>
          <p:cNvSpPr/>
          <p:nvPr/>
        </p:nvSpPr>
        <p:spPr>
          <a:xfrm>
            <a:off x="9150370" y="993147"/>
            <a:ext cx="805758" cy="334978"/>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A6E14DB8-8B2A-F2F2-22C9-8A75FD1060D6}"/>
              </a:ext>
            </a:extLst>
          </p:cNvPr>
          <p:cNvCxnSpPr/>
          <p:nvPr/>
        </p:nvCxnSpPr>
        <p:spPr>
          <a:xfrm flipH="1" flipV="1">
            <a:off x="9422728" y="3692275"/>
            <a:ext cx="533400" cy="321365"/>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5997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1B533-2311-4BAF-A040-1A77B44A4C47}"/>
              </a:ext>
            </a:extLst>
          </p:cNvPr>
          <p:cNvSpPr>
            <a:spLocks noGrp="1"/>
          </p:cNvSpPr>
          <p:nvPr>
            <p:ph type="title"/>
          </p:nvPr>
        </p:nvSpPr>
        <p:spPr/>
        <p:txBody>
          <a:bodyPr/>
          <a:lstStyle/>
          <a:p>
            <a:pPr algn="l"/>
            <a:r>
              <a:rPr lang="en-US" sz="3600" dirty="0">
                <a:solidFill>
                  <a:srgbClr val="FFC000"/>
                </a:solidFill>
                <a:effectLst>
                  <a:outerShdw blurRad="38100" dist="38100" dir="2700000" algn="tl">
                    <a:srgbClr val="000000">
                      <a:alpha val="43137"/>
                    </a:srgbClr>
                  </a:outerShdw>
                </a:effectLst>
                <a:ea typeface="Tahoma" panose="020B0604030504040204" pitchFamily="34" charset="0"/>
                <a:cs typeface="Tahoma" panose="020B0604030504040204" pitchFamily="34" charset="0"/>
              </a:rPr>
              <a:t>SFWMD Contact Info</a:t>
            </a:r>
            <a:endParaRPr lang="en-US" sz="3600" dirty="0"/>
          </a:p>
        </p:txBody>
      </p:sp>
      <p:sp>
        <p:nvSpPr>
          <p:cNvPr id="3" name="Content Placeholder 2">
            <a:extLst>
              <a:ext uri="{FF2B5EF4-FFF2-40B4-BE49-F238E27FC236}">
                <a16:creationId xmlns:a16="http://schemas.microsoft.com/office/drawing/2014/main" id="{0956092B-1781-4315-A9D5-8F77446F23FE}"/>
              </a:ext>
            </a:extLst>
          </p:cNvPr>
          <p:cNvSpPr>
            <a:spLocks noGrp="1"/>
          </p:cNvSpPr>
          <p:nvPr>
            <p:ph idx="1"/>
          </p:nvPr>
        </p:nvSpPr>
        <p:spPr>
          <a:xfrm>
            <a:off x="2194984" y="1828800"/>
            <a:ext cx="9776883" cy="4479926"/>
          </a:xfrm>
        </p:spPr>
        <p:txBody>
          <a:bodyPr/>
          <a:lstStyle/>
          <a:p>
            <a:r>
              <a:rPr lang="en-US" sz="36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Calibri" panose="020F0502020204030204" pitchFamily="34" charset="0"/>
              </a:rPr>
              <a:t>Matt Stahley</a:t>
            </a:r>
          </a:p>
          <a:p>
            <a:pPr marL="342900" lvl="1" indent="0">
              <a:buNone/>
            </a:pPr>
            <a:r>
              <a:rPr lang="en-US" sz="3000" u="sng" dirty="0">
                <a:solidFill>
                  <a:srgbClr val="3A8686"/>
                </a:solidFill>
                <a:latin typeface="Calibri" panose="020F0502020204030204" pitchFamily="34" charset="0"/>
                <a:ea typeface="Tahoma" panose="020B0604030504040204" pitchFamily="34" charset="0"/>
                <a:cs typeface="Calibri" panose="020F0502020204030204" pitchFamily="34" charset="0"/>
              </a:rPr>
              <a:t>Mastahle@sfwmd.gov</a:t>
            </a:r>
          </a:p>
          <a:p>
            <a:pPr marL="342900" lvl="1" indent="0">
              <a:buNone/>
            </a:pPr>
            <a:r>
              <a:rPr lang="en-US" sz="3000" dirty="0">
                <a:latin typeface="Calibri" panose="020F0502020204030204" pitchFamily="34" charset="0"/>
                <a:ea typeface="Tahoma" panose="020B0604030504040204" pitchFamily="34" charset="0"/>
                <a:cs typeface="Calibri" panose="020F0502020204030204" pitchFamily="34" charset="0"/>
              </a:rPr>
              <a:t>(561) 682-2088</a:t>
            </a:r>
          </a:p>
          <a:p>
            <a:r>
              <a:rPr lang="en-US" sz="3600" dirty="0">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Calibri" panose="020F0502020204030204" pitchFamily="34" charset="0"/>
              </a:rPr>
              <a:t>Chad Brcka</a:t>
            </a:r>
          </a:p>
          <a:p>
            <a:pPr marL="342900" lvl="1" indent="0">
              <a:buNone/>
            </a:pPr>
            <a:r>
              <a:rPr lang="en-US" sz="3200" dirty="0">
                <a:solidFill>
                  <a:srgbClr val="009999"/>
                </a:solidFill>
                <a:latin typeface="Calibri" panose="020F0502020204030204" pitchFamily="34" charset="0"/>
                <a:ea typeface="Tahoma" panose="020B060403050404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cbrcka@</a:t>
            </a:r>
            <a:r>
              <a:rPr lang="en-US" sz="3200" dirty="0">
                <a:solidFill>
                  <a:srgbClr val="3A8686"/>
                </a:solidFill>
                <a:latin typeface="Calibri" panose="020F0502020204030204" pitchFamily="34" charset="0"/>
                <a:ea typeface="Tahoma" panose="020B060403050404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sfwmd.gov</a:t>
            </a:r>
            <a:endParaRPr lang="en-US" sz="3200" dirty="0">
              <a:solidFill>
                <a:srgbClr val="3A8686"/>
              </a:solidFill>
              <a:latin typeface="Calibri" panose="020F0502020204030204" pitchFamily="34" charset="0"/>
              <a:ea typeface="Tahoma" panose="020B0604030504040204" pitchFamily="34" charset="0"/>
              <a:cs typeface="Calibri" panose="020F0502020204030204" pitchFamily="34" charset="0"/>
            </a:endParaRPr>
          </a:p>
          <a:p>
            <a:pPr marL="342900" lvl="1" indent="0">
              <a:buNone/>
            </a:pPr>
            <a:r>
              <a:rPr lang="en-US" sz="3200" dirty="0">
                <a:latin typeface="Calibri" panose="020F0502020204030204" pitchFamily="34" charset="0"/>
                <a:ea typeface="Tahoma" panose="020B0604030504040204" pitchFamily="34" charset="0"/>
                <a:cs typeface="Calibri" panose="020F0502020204030204" pitchFamily="34" charset="0"/>
              </a:rPr>
              <a:t>(561) 682-2816</a:t>
            </a:r>
          </a:p>
          <a:p>
            <a:endParaRPr lang="en-US" b="0" dirty="0"/>
          </a:p>
        </p:txBody>
      </p:sp>
      <p:sp>
        <p:nvSpPr>
          <p:cNvPr id="4" name="Slide Number Placeholder 3">
            <a:extLst>
              <a:ext uri="{FF2B5EF4-FFF2-40B4-BE49-F238E27FC236}">
                <a16:creationId xmlns:a16="http://schemas.microsoft.com/office/drawing/2014/main" id="{921237D8-AE2C-4AB2-B406-D7AFEC101D9F}"/>
              </a:ext>
            </a:extLst>
          </p:cNvPr>
          <p:cNvSpPr>
            <a:spLocks noGrp="1"/>
          </p:cNvSpPr>
          <p:nvPr>
            <p:ph type="sldNum" sz="quarter" idx="10"/>
          </p:nvPr>
        </p:nvSpPr>
        <p:spPr/>
        <p:txBody>
          <a:bodyPr/>
          <a:lstStyle/>
          <a:p>
            <a:pPr>
              <a:defRPr/>
            </a:pPr>
            <a:fld id="{7FA117C3-12B2-44B4-B784-F8E90336A85D}" type="slidenum">
              <a:rPr lang="en-US" altLang="en-US" smtClean="0"/>
              <a:pPr>
                <a:defRPr/>
              </a:pPr>
              <a:t>24</a:t>
            </a:fld>
            <a:endParaRPr lang="en-US" altLang="en-US" dirty="0"/>
          </a:p>
        </p:txBody>
      </p:sp>
    </p:spTree>
    <p:extLst>
      <p:ext uri="{BB962C8B-B14F-4D97-AF65-F5344CB8AC3E}">
        <p14:creationId xmlns:p14="http://schemas.microsoft.com/office/powerpoint/2010/main" val="4148088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1B533-2311-4BAF-A040-1A77B44A4C47}"/>
              </a:ext>
            </a:extLst>
          </p:cNvPr>
          <p:cNvSpPr>
            <a:spLocks noGrp="1"/>
          </p:cNvSpPr>
          <p:nvPr>
            <p:ph type="title"/>
          </p:nvPr>
        </p:nvSpPr>
        <p:spPr/>
        <p:txBody>
          <a:bodyPr/>
          <a:lstStyle/>
          <a:p>
            <a:pPr algn="l"/>
            <a:r>
              <a:rPr lang="en-US" sz="4800" dirty="0">
                <a:solidFill>
                  <a:srgbClr val="F1B409"/>
                </a:solidFill>
              </a:rPr>
              <a:t>Links</a:t>
            </a:r>
          </a:p>
        </p:txBody>
      </p:sp>
      <p:sp>
        <p:nvSpPr>
          <p:cNvPr id="3" name="Content Placeholder 2">
            <a:extLst>
              <a:ext uri="{FF2B5EF4-FFF2-40B4-BE49-F238E27FC236}">
                <a16:creationId xmlns:a16="http://schemas.microsoft.com/office/drawing/2014/main" id="{0956092B-1781-4315-A9D5-8F77446F23FE}"/>
              </a:ext>
            </a:extLst>
          </p:cNvPr>
          <p:cNvSpPr>
            <a:spLocks noGrp="1"/>
          </p:cNvSpPr>
          <p:nvPr>
            <p:ph idx="1"/>
          </p:nvPr>
        </p:nvSpPr>
        <p:spPr>
          <a:xfrm>
            <a:off x="475964" y="1230175"/>
            <a:ext cx="11214672" cy="5140327"/>
          </a:xfrm>
        </p:spPr>
        <p:txBody>
          <a:bodyPr/>
          <a:lstStyle/>
          <a:p>
            <a:endParaRPr lang="en-US" u="sng" dirty="0">
              <a:hlinkClick r:id="rId4"/>
            </a:endParaRPr>
          </a:p>
          <a:p>
            <a:r>
              <a:rPr lang="en-US" sz="3200" dirty="0"/>
              <a:t>Application Login</a:t>
            </a:r>
          </a:p>
          <a:p>
            <a:pPr marL="0" indent="0">
              <a:buNone/>
            </a:pPr>
            <a:r>
              <a:rPr lang="en-US" dirty="0"/>
              <a:t>To login to the </a:t>
            </a:r>
            <a:r>
              <a:rPr lang="en-US" dirty="0" err="1"/>
              <a:t>WaSUP</a:t>
            </a:r>
            <a:r>
              <a:rPr lang="en-US" dirty="0"/>
              <a:t> application, go to:</a:t>
            </a:r>
          </a:p>
          <a:p>
            <a:pPr marL="0" indent="0">
              <a:buNone/>
            </a:pPr>
            <a:r>
              <a:rPr lang="en-US" u="sng" dirty="0">
                <a:hlinkClick r:id="rId5"/>
              </a:rPr>
              <a:t>https://wsup.sfwmd.gov/</a:t>
            </a:r>
            <a:endParaRPr lang="en-US" dirty="0"/>
          </a:p>
          <a:p>
            <a:r>
              <a:rPr lang="en-US" sz="3200" dirty="0"/>
              <a:t>Self Registration and Self Service</a:t>
            </a:r>
          </a:p>
          <a:p>
            <a:pPr marL="0" indent="0">
              <a:buNone/>
            </a:pPr>
            <a:r>
              <a:rPr lang="en-US" dirty="0"/>
              <a:t>To register for an account, reset password use the self-registration URL:</a:t>
            </a:r>
          </a:p>
          <a:p>
            <a:pPr marL="114300" indent="0">
              <a:buNone/>
            </a:pPr>
            <a:r>
              <a:rPr lang="en-US" u="sng" dirty="0">
                <a:hlinkClick r:id="rId6"/>
              </a:rPr>
              <a:t>https://webauth.sfwmd.gov/portal/selfservice/ssp_ext_apps/</a:t>
            </a:r>
            <a:endParaRPr lang="en-US" dirty="0"/>
          </a:p>
          <a:p>
            <a:pPr marL="0" indent="0">
              <a:buNone/>
            </a:pPr>
            <a:endParaRPr lang="en-US" b="0" dirty="0"/>
          </a:p>
        </p:txBody>
      </p:sp>
      <p:sp>
        <p:nvSpPr>
          <p:cNvPr id="4" name="Slide Number Placeholder 3">
            <a:extLst>
              <a:ext uri="{FF2B5EF4-FFF2-40B4-BE49-F238E27FC236}">
                <a16:creationId xmlns:a16="http://schemas.microsoft.com/office/drawing/2014/main" id="{921237D8-AE2C-4AB2-B406-D7AFEC101D9F}"/>
              </a:ext>
            </a:extLst>
          </p:cNvPr>
          <p:cNvSpPr>
            <a:spLocks noGrp="1"/>
          </p:cNvSpPr>
          <p:nvPr>
            <p:ph type="sldNum" sz="quarter" idx="10"/>
          </p:nvPr>
        </p:nvSpPr>
        <p:spPr/>
        <p:txBody>
          <a:bodyPr/>
          <a:lstStyle/>
          <a:p>
            <a:pPr>
              <a:defRPr/>
            </a:pPr>
            <a:fld id="{7FA117C3-12B2-44B4-B784-F8E90336A85D}" type="slidenum">
              <a:rPr lang="en-US" altLang="en-US" smtClean="0"/>
              <a:pPr>
                <a:defRPr/>
              </a:pPr>
              <a:t>25</a:t>
            </a:fld>
            <a:endParaRPr lang="en-US" altLang="en-US" dirty="0"/>
          </a:p>
        </p:txBody>
      </p:sp>
    </p:spTree>
    <p:extLst>
      <p:ext uri="{BB962C8B-B14F-4D97-AF65-F5344CB8AC3E}">
        <p14:creationId xmlns:p14="http://schemas.microsoft.com/office/powerpoint/2010/main" val="3067791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F4DA0CF2-82C8-7512-CF27-5F164EAF5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7F9138-0426-A5C6-3D1B-DE72BA489D92}"/>
              </a:ext>
            </a:extLst>
          </p:cNvPr>
          <p:cNvSpPr>
            <a:spLocks noGrp="1"/>
          </p:cNvSpPr>
          <p:nvPr>
            <p:ph type="title"/>
          </p:nvPr>
        </p:nvSpPr>
        <p:spPr/>
        <p:txBody>
          <a:bodyPr/>
          <a:lstStyle/>
          <a:p>
            <a:pPr algn="l"/>
            <a:r>
              <a:rPr lang="en-US" sz="4800" dirty="0">
                <a:solidFill>
                  <a:srgbClr val="F1B409"/>
                </a:solidFill>
              </a:rPr>
              <a:t>Questions??</a:t>
            </a:r>
          </a:p>
        </p:txBody>
      </p:sp>
      <p:sp>
        <p:nvSpPr>
          <p:cNvPr id="3" name="Content Placeholder 2">
            <a:extLst>
              <a:ext uri="{FF2B5EF4-FFF2-40B4-BE49-F238E27FC236}">
                <a16:creationId xmlns:a16="http://schemas.microsoft.com/office/drawing/2014/main" id="{5B17D2A4-9BC1-90D1-DDAD-3F2253D84EA9}"/>
              </a:ext>
            </a:extLst>
          </p:cNvPr>
          <p:cNvSpPr>
            <a:spLocks noGrp="1"/>
          </p:cNvSpPr>
          <p:nvPr>
            <p:ph idx="1"/>
          </p:nvPr>
        </p:nvSpPr>
        <p:spPr>
          <a:xfrm>
            <a:off x="273386" y="2092324"/>
            <a:ext cx="11776776" cy="4479926"/>
          </a:xfrm>
        </p:spPr>
        <p:txBody>
          <a:bodyPr/>
          <a:lstStyle/>
          <a:p>
            <a:endParaRPr lang="en-US" u="sng" dirty="0">
              <a:hlinkClick r:id="rId4"/>
            </a:endParaRPr>
          </a:p>
          <a:p>
            <a:endParaRPr lang="en-US" b="0" u="sng" dirty="0"/>
          </a:p>
          <a:p>
            <a:pPr marL="0" indent="0">
              <a:buNone/>
            </a:pPr>
            <a:endParaRPr lang="en-US" b="0" dirty="0"/>
          </a:p>
        </p:txBody>
      </p:sp>
      <p:sp>
        <p:nvSpPr>
          <p:cNvPr id="4" name="Slide Number Placeholder 3">
            <a:extLst>
              <a:ext uri="{FF2B5EF4-FFF2-40B4-BE49-F238E27FC236}">
                <a16:creationId xmlns:a16="http://schemas.microsoft.com/office/drawing/2014/main" id="{FAB137F6-ABB2-2735-2B68-04213B0E0C6E}"/>
              </a:ext>
            </a:extLst>
          </p:cNvPr>
          <p:cNvSpPr>
            <a:spLocks noGrp="1"/>
          </p:cNvSpPr>
          <p:nvPr>
            <p:ph type="sldNum" sz="quarter" idx="10"/>
          </p:nvPr>
        </p:nvSpPr>
        <p:spPr/>
        <p:txBody>
          <a:bodyPr/>
          <a:lstStyle/>
          <a:p>
            <a:pPr>
              <a:defRPr/>
            </a:pPr>
            <a:fld id="{7FA117C3-12B2-44B4-B784-F8E90336A85D}" type="slidenum">
              <a:rPr lang="en-US" altLang="en-US" smtClean="0"/>
              <a:pPr>
                <a:defRPr/>
              </a:pPr>
              <a:t>26</a:t>
            </a:fld>
            <a:endParaRPr lang="en-US" altLang="en-US" dirty="0"/>
          </a:p>
        </p:txBody>
      </p:sp>
      <p:pic>
        <p:nvPicPr>
          <p:cNvPr id="5" name="Picture 4">
            <a:extLst>
              <a:ext uri="{FF2B5EF4-FFF2-40B4-BE49-F238E27FC236}">
                <a16:creationId xmlns:a16="http://schemas.microsoft.com/office/drawing/2014/main" id="{57213955-23D6-A513-6592-0F3F095C256C}"/>
              </a:ext>
            </a:extLst>
          </p:cNvPr>
          <p:cNvPicPr>
            <a:picLocks noChangeAspect="1"/>
          </p:cNvPicPr>
          <p:nvPr/>
        </p:nvPicPr>
        <p:blipFill>
          <a:blip r:embed="rId5"/>
          <a:stretch>
            <a:fillRect/>
          </a:stretch>
        </p:blipFill>
        <p:spPr>
          <a:xfrm>
            <a:off x="3047" y="0"/>
            <a:ext cx="12185905" cy="6858000"/>
          </a:xfrm>
          <a:prstGeom prst="rect">
            <a:avLst/>
          </a:prstGeom>
        </p:spPr>
      </p:pic>
      <p:sp>
        <p:nvSpPr>
          <p:cNvPr id="6" name="TextBox 5">
            <a:extLst>
              <a:ext uri="{FF2B5EF4-FFF2-40B4-BE49-F238E27FC236}">
                <a16:creationId xmlns:a16="http://schemas.microsoft.com/office/drawing/2014/main" id="{3A8E5B32-7A9D-B21D-2184-396EE8C9F98D}"/>
              </a:ext>
            </a:extLst>
          </p:cNvPr>
          <p:cNvSpPr txBox="1"/>
          <p:nvPr/>
        </p:nvSpPr>
        <p:spPr>
          <a:xfrm>
            <a:off x="6857999" y="764757"/>
            <a:ext cx="4103649" cy="923330"/>
          </a:xfrm>
          <a:prstGeom prst="rect">
            <a:avLst/>
          </a:prstGeom>
          <a:noFill/>
        </p:spPr>
        <p:txBody>
          <a:bodyPr wrap="square" rtlCol="0">
            <a:spAutoFit/>
          </a:bodyPr>
          <a:lstStyle/>
          <a:p>
            <a:r>
              <a:rPr lang="en-US" sz="5400" dirty="0">
                <a:solidFill>
                  <a:schemeClr val="bg1"/>
                </a:solidFill>
              </a:rPr>
              <a:t>Questions??</a:t>
            </a:r>
          </a:p>
        </p:txBody>
      </p:sp>
    </p:spTree>
    <p:extLst>
      <p:ext uri="{BB962C8B-B14F-4D97-AF65-F5344CB8AC3E}">
        <p14:creationId xmlns:p14="http://schemas.microsoft.com/office/powerpoint/2010/main" val="2647444179"/>
      </p:ext>
    </p:extLst>
  </p:cSld>
  <p:clrMapOvr>
    <a:masterClrMapping/>
  </p:clrMapOvr>
</p:sld>
</file>

<file path=ppt/theme/theme1.xml><?xml version="1.0" encoding="utf-8"?>
<a:theme xmlns:a="http://schemas.openxmlformats.org/drawingml/2006/main" name="Splashing Hands Brow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plashing Hands Brown" id="{F70BA4ED-1D09-42BC-B177-A65F6D5CF624}" vid="{A03B14EE-0440-49F4-B861-DAD1B6070FBD}"/>
    </a:ext>
  </a:extLst>
</a:theme>
</file>

<file path=ppt/theme/theme2.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51 Presentatio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humbnail xmlns="ec2656fc-dd04-47d4-8f5f-bb1f1b5e6f0a">
      <Url>http://iweb.sfwmd.gov/creative/PublishingImages/Splashing%20Hands%20on%20Brown%20Widescreen.jpg</Url>
      <Description xsi:nil="true"/>
    </Thumbnail>
    <Category xmlns="ec2656fc-dd04-47d4-8f5f-bb1f1b5e6f0a">Widescreen-Presentation</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093F19A8081E041B2E1BD70FD95A6F9" ma:contentTypeVersion="2" ma:contentTypeDescription="Create a new document." ma:contentTypeScope="" ma:versionID="67c9d189b965c0673c6071b650f84b7f">
  <xsd:schema xmlns:xsd="http://www.w3.org/2001/XMLSchema" xmlns:xs="http://www.w3.org/2001/XMLSchema" xmlns:p="http://schemas.microsoft.com/office/2006/metadata/properties" xmlns:ns2="ec2656fc-dd04-47d4-8f5f-bb1f1b5e6f0a" targetNamespace="http://schemas.microsoft.com/office/2006/metadata/properties" ma:root="true" ma:fieldsID="1abc8209aca890304ff3108aab4c1c0a" ns2:_="">
    <xsd:import namespace="ec2656fc-dd04-47d4-8f5f-bb1f1b5e6f0a"/>
    <xsd:element name="properties">
      <xsd:complexType>
        <xsd:sequence>
          <xsd:element name="documentManagement">
            <xsd:complexType>
              <xsd:all>
                <xsd:element ref="ns2:Thumbnail" minOccurs="0"/>
                <xsd:element ref="ns2:Category"/>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2656fc-dd04-47d4-8f5f-bb1f1b5e6f0a" elementFormDefault="qualified">
    <xsd:import namespace="http://schemas.microsoft.com/office/2006/documentManagement/types"/>
    <xsd:import namespace="http://schemas.microsoft.com/office/infopath/2007/PartnerControls"/>
    <xsd:element name="Thumbnail" ma:index="8" nillable="true" ma:displayName="Thumbnail" ma:format="Image" ma:internalName="Thumbnail">
      <xsd:complexType>
        <xsd:complexContent>
          <xsd:extension base="dms:URL">
            <xsd:sequence>
              <xsd:element name="Url" type="dms:ValidUrl" minOccurs="0" nillable="true"/>
              <xsd:element name="Description" type="xsd:string" nillable="true"/>
            </xsd:sequence>
          </xsd:extension>
        </xsd:complexContent>
      </xsd:complexType>
    </xsd:element>
    <xsd:element name="Category" ma:index="9" ma:displayName="Category" ma:default="Widescreen-Presentation" ma:format="Dropdown" ma:internalName="Category">
      <xsd:simpleType>
        <xsd:restriction base="dms:Choice">
          <xsd:enumeration value="Logo"/>
          <xsd:enumeration value="Presentation"/>
          <xsd:enumeration value="Widescreen-Presentation"/>
          <xsd:enumeration value="Illustration"/>
          <xsd:enumeration value="Map"/>
          <xsd:enumeration value="Speaker’s Bureau Presentation"/>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2C4254-4172-4116-9D89-24CE8D5E9563}">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ec2656fc-dd04-47d4-8f5f-bb1f1b5e6f0a"/>
    <ds:schemaRef ds:uri="http://www.w3.org/XML/1998/namespace"/>
  </ds:schemaRefs>
</ds:datastoreItem>
</file>

<file path=customXml/itemProps2.xml><?xml version="1.0" encoding="utf-8"?>
<ds:datastoreItem xmlns:ds="http://schemas.openxmlformats.org/officeDocument/2006/customXml" ds:itemID="{CE8FAE39-9608-49F7-B3EC-97986592BB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2656fc-dd04-47d4-8f5f-bb1f1b5e6f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0453ED-478B-486F-A31F-E04B5498ED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130132</TotalTime>
  <Words>2498</Words>
  <Application>Microsoft Office PowerPoint</Application>
  <PresentationFormat>Widescreen</PresentationFormat>
  <Paragraphs>302</Paragraphs>
  <Slides>26</Slides>
  <Notes>26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Arial</vt:lpstr>
      <vt:lpstr>Arial Black</vt:lpstr>
      <vt:lpstr>Calibri</vt:lpstr>
      <vt:lpstr>Courier New</vt:lpstr>
      <vt:lpstr>Tahoma</vt:lpstr>
      <vt:lpstr>Wingdings</vt:lpstr>
      <vt:lpstr>Splashing Hands Brown</vt:lpstr>
      <vt:lpstr>2_Default Design</vt:lpstr>
      <vt:lpstr>C51 Presentation</vt:lpstr>
      <vt:lpstr> Water Supply Utilities Project Database (WaSUP) 2026 Update    </vt:lpstr>
      <vt:lpstr>Statutory Requirements</vt:lpstr>
      <vt:lpstr>The WaSUP Database</vt:lpstr>
      <vt:lpstr>WaSUP Data Applications</vt:lpstr>
      <vt:lpstr>WaSUP Data Applications</vt:lpstr>
      <vt:lpstr>Accessing WaSUP</vt:lpstr>
      <vt:lpstr> WaSUP Password Application/Self Register:</vt:lpstr>
      <vt:lpstr>Self-Registration Screen – New User/Returning Users:</vt:lpstr>
      <vt:lpstr>Self-Registration Screen – New User/Returning Users:</vt:lpstr>
      <vt:lpstr>Self-Registration Screen – New User/Returning Users:</vt:lpstr>
      <vt:lpstr>Self-Registration Screen – New User/Returning Users:</vt:lpstr>
      <vt:lpstr>WaSUP Login Screen:</vt:lpstr>
      <vt:lpstr>Utility Registration: New Users</vt:lpstr>
      <vt:lpstr>Data Entry/Review</vt:lpstr>
      <vt:lpstr>Data Entry:  Name of Person Completing Form</vt:lpstr>
      <vt:lpstr>Data Entry: Contact Information</vt:lpstr>
      <vt:lpstr>Data Entry: Area Served Map </vt:lpstr>
      <vt:lpstr>Area Served</vt:lpstr>
      <vt:lpstr>Uniform Residential Per Capita</vt:lpstr>
      <vt:lpstr>Uniform Residential Per Capita</vt:lpstr>
      <vt:lpstr>Uniform Residential Per Capita</vt:lpstr>
      <vt:lpstr>Water Supply  Projects</vt:lpstr>
      <vt:lpstr>Conservation Projects</vt:lpstr>
      <vt:lpstr>SFWMD Contact Info</vt:lpstr>
      <vt:lpstr>Links</vt:lpstr>
      <vt:lpstr>Questions??</vt:lpstr>
    </vt:vector>
  </TitlesOfParts>
  <Company>SFWMD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Splashing Hands</dc:title>
  <dc:creator>bgomez</dc:creator>
  <cp:lastModifiedBy>Anne Murray</cp:lastModifiedBy>
  <cp:revision>365</cp:revision>
  <cp:lastPrinted>2026-09-08T19:16:21Z</cp:lastPrinted>
  <dcterms:created xsi:type="dcterms:W3CDTF">2006-05-01T14:03:06Z</dcterms:created>
  <dcterms:modified xsi:type="dcterms:W3CDTF">2026-09-16T15:41:38Z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0x0101008093F19A8081E041B2E1BD70FD95A6F9</vt:lpwstr>
  </property>
</Properties>
</file>