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329" r:id="rId6"/>
    <p:sldId id="337" r:id="rId7"/>
    <p:sldId id="334" r:id="rId8"/>
    <p:sldId id="341" r:id="rId9"/>
    <p:sldId id="340" r:id="rId10"/>
    <p:sldId id="339" r:id="rId11"/>
    <p:sldId id="318" r:id="rId12"/>
    <p:sldId id="332" r:id="rId13"/>
    <p:sldId id="335" r:id="rId14"/>
    <p:sldId id="336" r:id="rId15"/>
    <p:sldId id="338" r:id="rId16"/>
    <p:sldId id="328" r:id="rId17"/>
    <p:sldId id="322" r:id="rId18"/>
    <p:sldId id="327" r:id="rId19"/>
    <p:sldId id="298"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orient="horz" pos="22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6DAE8E-A3F9-C66F-EFAD-310861F0258F}" name="Santiago, Karla" initials="SK" userId="S::santiagok@bbfl.us::ed110f61-fe10-42ec-b6b8-62c0e38f87d1" providerId="AD"/>
  <p188:author id="{724C45D3-4380-E114-EDF4-916EAEBBAC01}" name="Dooley, Colin" initials="CD" userId="Dooley, Coli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B00"/>
    <a:srgbClr val="011B7A"/>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92457-FBAE-4B7F-9F62-69897B73BFBB}" v="6" dt="2026-05-11T14:10:46.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guide orient="horz" pos="2184"/>
        <p:guide pos="3840"/>
        <p:guide orient="horz" pos="22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svg"/><Relationship Id="rId1" Type="http://schemas.openxmlformats.org/officeDocument/2006/relationships/image" Target="../media/image14.sv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svg"/><Relationship Id="rId1" Type="http://schemas.openxmlformats.org/officeDocument/2006/relationships/image" Target="../media/image14.sv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07A7B-1EDE-481A-B523-F27EA63C96D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D73F94D-C640-4F0C-AA74-AA27D7C63A78}">
      <dgm:prSet custT="1"/>
      <dgm:spPr/>
      <dgm:t>
        <a:bodyPr/>
        <a:lstStyle/>
        <a:p>
          <a:pPr>
            <a:lnSpc>
              <a:spcPct val="100000"/>
            </a:lnSpc>
          </a:pPr>
          <a:r>
            <a:rPr lang="en-US" sz="2200" dirty="0"/>
            <a:t>Dedicated in-house locating  team</a:t>
          </a:r>
        </a:p>
      </dgm:t>
    </dgm:pt>
    <dgm:pt modelId="{AC869822-C7E4-4461-AA78-E12FF17310C6}" type="parTrans" cxnId="{25F7FDBF-E5A0-47FC-A7C8-23833AE2EB77}">
      <dgm:prSet/>
      <dgm:spPr/>
      <dgm:t>
        <a:bodyPr/>
        <a:lstStyle/>
        <a:p>
          <a:endParaRPr lang="en-US"/>
        </a:p>
      </dgm:t>
    </dgm:pt>
    <dgm:pt modelId="{CC541DD8-9B83-4669-933B-8320E7FC9EE1}" type="sibTrans" cxnId="{25F7FDBF-E5A0-47FC-A7C8-23833AE2EB77}">
      <dgm:prSet/>
      <dgm:spPr/>
      <dgm:t>
        <a:bodyPr/>
        <a:lstStyle/>
        <a:p>
          <a:pPr>
            <a:lnSpc>
              <a:spcPct val="100000"/>
            </a:lnSpc>
          </a:pPr>
          <a:endParaRPr lang="en-US"/>
        </a:p>
      </dgm:t>
    </dgm:pt>
    <dgm:pt modelId="{B775B8A5-F2ED-4C55-A22E-9578A8C58557}">
      <dgm:prSet custT="1"/>
      <dgm:spPr/>
      <dgm:t>
        <a:bodyPr/>
        <a:lstStyle/>
        <a:p>
          <a:pPr>
            <a:lnSpc>
              <a:spcPct val="100000"/>
            </a:lnSpc>
          </a:pPr>
          <a:r>
            <a:rPr lang="en-US" sz="2200" dirty="0"/>
            <a:t>Experience + developing staff</a:t>
          </a:r>
        </a:p>
      </dgm:t>
    </dgm:pt>
    <dgm:pt modelId="{84DB4B04-A7A3-4033-A0F0-8CA22963C198}" type="parTrans" cxnId="{B37FAC78-AA61-4A56-BF85-BA0DB2CD8981}">
      <dgm:prSet/>
      <dgm:spPr/>
      <dgm:t>
        <a:bodyPr/>
        <a:lstStyle/>
        <a:p>
          <a:endParaRPr lang="en-US"/>
        </a:p>
      </dgm:t>
    </dgm:pt>
    <dgm:pt modelId="{E2319307-51C1-4046-8E5C-3E6211121C56}" type="sibTrans" cxnId="{B37FAC78-AA61-4A56-BF85-BA0DB2CD8981}">
      <dgm:prSet/>
      <dgm:spPr/>
      <dgm:t>
        <a:bodyPr/>
        <a:lstStyle/>
        <a:p>
          <a:pPr>
            <a:lnSpc>
              <a:spcPct val="100000"/>
            </a:lnSpc>
          </a:pPr>
          <a:endParaRPr lang="en-US"/>
        </a:p>
      </dgm:t>
    </dgm:pt>
    <dgm:pt modelId="{D8C4AC8C-A232-48A1-81FE-84E1EFE8BCB5}">
      <dgm:prSet custT="1"/>
      <dgm:spPr/>
      <dgm:t>
        <a:bodyPr/>
        <a:lstStyle/>
        <a:p>
          <a:pPr>
            <a:lnSpc>
              <a:spcPct val="100000"/>
            </a:lnSpc>
          </a:pPr>
          <a:r>
            <a:rPr lang="en-US" sz="2000" b="0" dirty="0"/>
            <a:t>Contractor communication &amp; accountability</a:t>
          </a:r>
        </a:p>
      </dgm:t>
    </dgm:pt>
    <dgm:pt modelId="{408BC213-E61B-4FB9-9770-2BC1308FEE55}" type="parTrans" cxnId="{77DDC0A7-E82A-49F5-9572-1F02F8C364F8}">
      <dgm:prSet/>
      <dgm:spPr/>
      <dgm:t>
        <a:bodyPr/>
        <a:lstStyle/>
        <a:p>
          <a:endParaRPr lang="en-US"/>
        </a:p>
      </dgm:t>
    </dgm:pt>
    <dgm:pt modelId="{C54220B4-C938-4F05-AB48-6511686BD122}" type="sibTrans" cxnId="{77DDC0A7-E82A-49F5-9572-1F02F8C364F8}">
      <dgm:prSet/>
      <dgm:spPr/>
      <dgm:t>
        <a:bodyPr/>
        <a:lstStyle/>
        <a:p>
          <a:endParaRPr lang="en-US"/>
        </a:p>
      </dgm:t>
    </dgm:pt>
    <dgm:pt modelId="{B17C8E1B-4A66-40A3-980D-0A8663118E63}">
      <dgm:prSet/>
      <dgm:spPr/>
      <dgm:t>
        <a:bodyPr/>
        <a:lstStyle/>
        <a:p>
          <a:pPr>
            <a:lnSpc>
              <a:spcPct val="100000"/>
            </a:lnSpc>
          </a:pPr>
          <a:endParaRPr lang="en-US" dirty="0"/>
        </a:p>
      </dgm:t>
    </dgm:pt>
    <dgm:pt modelId="{C9C925BC-45F7-4901-BF4E-717D14686F60}" type="parTrans" cxnId="{C6EEBA69-B9DD-4595-B9D5-0E0762C97001}">
      <dgm:prSet/>
      <dgm:spPr/>
      <dgm:t>
        <a:bodyPr/>
        <a:lstStyle/>
        <a:p>
          <a:endParaRPr lang="en-US"/>
        </a:p>
      </dgm:t>
    </dgm:pt>
    <dgm:pt modelId="{C4F89264-C372-4401-919D-F5D0E4A004B5}" type="sibTrans" cxnId="{C6EEBA69-B9DD-4595-B9D5-0E0762C97001}">
      <dgm:prSet/>
      <dgm:spPr/>
      <dgm:t>
        <a:bodyPr/>
        <a:lstStyle/>
        <a:p>
          <a:pPr>
            <a:lnSpc>
              <a:spcPct val="100000"/>
            </a:lnSpc>
          </a:pPr>
          <a:endParaRPr lang="en-US"/>
        </a:p>
      </dgm:t>
    </dgm:pt>
    <dgm:pt modelId="{918BCE37-7CBA-4FE8-804C-17934157AE21}" type="pres">
      <dgm:prSet presAssocID="{9AE07A7B-1EDE-481A-B523-F27EA63C96D9}" presName="root" presStyleCnt="0">
        <dgm:presLayoutVars>
          <dgm:dir/>
          <dgm:resizeHandles val="exact"/>
        </dgm:presLayoutVars>
      </dgm:prSet>
      <dgm:spPr/>
    </dgm:pt>
    <dgm:pt modelId="{3FBCE206-114D-4173-B551-75B641EF1E53}" type="pres">
      <dgm:prSet presAssocID="{9AE07A7B-1EDE-481A-B523-F27EA63C96D9}" presName="container" presStyleCnt="0">
        <dgm:presLayoutVars>
          <dgm:dir/>
          <dgm:resizeHandles val="exact"/>
        </dgm:presLayoutVars>
      </dgm:prSet>
      <dgm:spPr/>
    </dgm:pt>
    <dgm:pt modelId="{B305619B-F775-4B6C-8737-F52ECD474106}" type="pres">
      <dgm:prSet presAssocID="{9D73F94D-C640-4F0C-AA74-AA27D7C63A78}" presName="compNode" presStyleCnt="0"/>
      <dgm:spPr/>
    </dgm:pt>
    <dgm:pt modelId="{9CA8DEF6-2DC6-44DC-9EBB-47901BC786BF}" type="pres">
      <dgm:prSet presAssocID="{9D73F94D-C640-4F0C-AA74-AA27D7C63A78}" presName="iconBgRect" presStyleLbl="bgShp" presStyleIdx="0" presStyleCnt="4"/>
      <dgm:spPr/>
    </dgm:pt>
    <dgm:pt modelId="{DCD05C6F-A043-498E-86C9-07C9EA33EFE1}" type="pres">
      <dgm:prSet presAssocID="{9D73F94D-C640-4F0C-AA74-AA27D7C63A78}"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arker"/>
        </a:ext>
      </dgm:extLst>
    </dgm:pt>
    <dgm:pt modelId="{CB20FB49-E361-4921-ADD6-5BB1990BFD13}" type="pres">
      <dgm:prSet presAssocID="{9D73F94D-C640-4F0C-AA74-AA27D7C63A78}" presName="spaceRect" presStyleCnt="0"/>
      <dgm:spPr/>
    </dgm:pt>
    <dgm:pt modelId="{E118B81C-D188-459A-A0A9-F5EBC238A5B8}" type="pres">
      <dgm:prSet presAssocID="{9D73F94D-C640-4F0C-AA74-AA27D7C63A78}" presName="textRect" presStyleLbl="revTx" presStyleIdx="0" presStyleCnt="4">
        <dgm:presLayoutVars>
          <dgm:chMax val="1"/>
          <dgm:chPref val="1"/>
        </dgm:presLayoutVars>
      </dgm:prSet>
      <dgm:spPr/>
    </dgm:pt>
    <dgm:pt modelId="{DBA6AD0F-592E-4D35-A370-191472F210F3}" type="pres">
      <dgm:prSet presAssocID="{CC541DD8-9B83-4669-933B-8320E7FC9EE1}" presName="sibTrans" presStyleLbl="sibTrans2D1" presStyleIdx="0" presStyleCnt="0"/>
      <dgm:spPr/>
    </dgm:pt>
    <dgm:pt modelId="{46638045-7D03-40F2-A41D-61213F09ED4E}" type="pres">
      <dgm:prSet presAssocID="{B17C8E1B-4A66-40A3-980D-0A8663118E63}" presName="compNode" presStyleCnt="0"/>
      <dgm:spPr/>
    </dgm:pt>
    <dgm:pt modelId="{4DACA6E2-44DC-48A1-8A2D-5500A6A6CE67}" type="pres">
      <dgm:prSet presAssocID="{B17C8E1B-4A66-40A3-980D-0A8663118E63}" presName="iconBgRect" presStyleLbl="bgShp" presStyleIdx="1" presStyleCnt="4"/>
      <dgm:spPr/>
    </dgm:pt>
    <dgm:pt modelId="{04BE7E2A-A951-4AA2-B053-9DC164487636}" type="pres">
      <dgm:prSet presAssocID="{B17C8E1B-4A66-40A3-980D-0A8663118E63}" presName="iconRect" presStyleLbl="node1" presStyleIdx="1" presStyleCnt="4"/>
      <dgm:spPr/>
    </dgm:pt>
    <dgm:pt modelId="{36D3B6BD-0F9B-4938-A29B-C02EA40AB774}" type="pres">
      <dgm:prSet presAssocID="{B17C8E1B-4A66-40A3-980D-0A8663118E63}" presName="spaceRect" presStyleCnt="0"/>
      <dgm:spPr/>
    </dgm:pt>
    <dgm:pt modelId="{90C12778-EF21-4894-A7FE-2DEA2224E10E}" type="pres">
      <dgm:prSet presAssocID="{B17C8E1B-4A66-40A3-980D-0A8663118E63}" presName="textRect" presStyleLbl="revTx" presStyleIdx="1" presStyleCnt="4">
        <dgm:presLayoutVars>
          <dgm:chMax val="1"/>
          <dgm:chPref val="1"/>
        </dgm:presLayoutVars>
      </dgm:prSet>
      <dgm:spPr/>
    </dgm:pt>
    <dgm:pt modelId="{5EF5F983-DA70-4485-AA01-C2EC008C9DC8}" type="pres">
      <dgm:prSet presAssocID="{C4F89264-C372-4401-919D-F5D0E4A004B5}" presName="sibTrans" presStyleLbl="sibTrans2D1" presStyleIdx="0" presStyleCnt="0"/>
      <dgm:spPr/>
    </dgm:pt>
    <dgm:pt modelId="{7CD4686B-DEDA-484C-85B7-13E73AF5C9DF}" type="pres">
      <dgm:prSet presAssocID="{B775B8A5-F2ED-4C55-A22E-9578A8C58557}" presName="compNode" presStyleCnt="0"/>
      <dgm:spPr/>
    </dgm:pt>
    <dgm:pt modelId="{58920D4C-E087-4411-920D-D80AE1AD59D9}" type="pres">
      <dgm:prSet presAssocID="{B775B8A5-F2ED-4C55-A22E-9578A8C58557}" presName="iconBgRect" presStyleLbl="bgShp" presStyleIdx="2" presStyleCnt="4"/>
      <dgm:spPr/>
    </dgm:pt>
    <dgm:pt modelId="{E011F97D-F361-4E66-8DE6-9142EFF0BAFF}" type="pres">
      <dgm:prSet presAssocID="{B775B8A5-F2ED-4C55-A22E-9578A8C58557}"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E9E0A374-A68F-4B4C-A18A-44112E938F17}" type="pres">
      <dgm:prSet presAssocID="{B775B8A5-F2ED-4C55-A22E-9578A8C58557}" presName="spaceRect" presStyleCnt="0"/>
      <dgm:spPr/>
    </dgm:pt>
    <dgm:pt modelId="{54857A2B-D307-4BE5-8CBD-CA56BC4B359C}" type="pres">
      <dgm:prSet presAssocID="{B775B8A5-F2ED-4C55-A22E-9578A8C58557}" presName="textRect" presStyleLbl="revTx" presStyleIdx="2" presStyleCnt="4">
        <dgm:presLayoutVars>
          <dgm:chMax val="1"/>
          <dgm:chPref val="1"/>
        </dgm:presLayoutVars>
      </dgm:prSet>
      <dgm:spPr/>
    </dgm:pt>
    <dgm:pt modelId="{C0F0E634-FA24-434E-BD38-6523DD1EAD39}" type="pres">
      <dgm:prSet presAssocID="{E2319307-51C1-4046-8E5C-3E6211121C56}" presName="sibTrans" presStyleLbl="sibTrans2D1" presStyleIdx="0" presStyleCnt="0"/>
      <dgm:spPr/>
    </dgm:pt>
    <dgm:pt modelId="{09BF8766-7477-451C-AFE8-395817A0AF63}" type="pres">
      <dgm:prSet presAssocID="{D8C4AC8C-A232-48A1-81FE-84E1EFE8BCB5}" presName="compNode" presStyleCnt="0"/>
      <dgm:spPr/>
    </dgm:pt>
    <dgm:pt modelId="{DE3C91CC-A78B-4248-A4BD-BB68E99D6121}" type="pres">
      <dgm:prSet presAssocID="{D8C4AC8C-A232-48A1-81FE-84E1EFE8BCB5}" presName="iconBgRect" presStyleLbl="bgShp" presStyleIdx="3" presStyleCnt="4"/>
      <dgm:spPr/>
    </dgm:pt>
    <dgm:pt modelId="{69BFD30B-0C72-4DF7-A618-887FB75C43FC}" type="pres">
      <dgm:prSet presAssocID="{D8C4AC8C-A232-48A1-81FE-84E1EFE8BCB5}"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ullseye"/>
        </a:ext>
      </dgm:extLst>
    </dgm:pt>
    <dgm:pt modelId="{F7CD19CA-57B0-4BAF-9AAE-19BCBD04D796}" type="pres">
      <dgm:prSet presAssocID="{D8C4AC8C-A232-48A1-81FE-84E1EFE8BCB5}" presName="spaceRect" presStyleCnt="0"/>
      <dgm:spPr/>
    </dgm:pt>
    <dgm:pt modelId="{54B9FF81-78EB-4C31-8858-35B004C917C7}" type="pres">
      <dgm:prSet presAssocID="{D8C4AC8C-A232-48A1-81FE-84E1EFE8BCB5}" presName="textRect" presStyleLbl="revTx" presStyleIdx="3" presStyleCnt="4">
        <dgm:presLayoutVars>
          <dgm:chMax val="1"/>
          <dgm:chPref val="1"/>
        </dgm:presLayoutVars>
      </dgm:prSet>
      <dgm:spPr/>
    </dgm:pt>
  </dgm:ptLst>
  <dgm:cxnLst>
    <dgm:cxn modelId="{65130C04-D007-46C9-A031-5D289EED0ECB}" type="presOf" srcId="{9AE07A7B-1EDE-481A-B523-F27EA63C96D9}" destId="{918BCE37-7CBA-4FE8-804C-17934157AE21}" srcOrd="0" destOrd="0" presId="urn:microsoft.com/office/officeart/2018/2/layout/IconCircleList"/>
    <dgm:cxn modelId="{0F6F671E-B152-4605-8DE4-B5C0A4A4519E}" type="presOf" srcId="{E2319307-51C1-4046-8E5C-3E6211121C56}" destId="{C0F0E634-FA24-434E-BD38-6523DD1EAD39}" srcOrd="0" destOrd="0" presId="urn:microsoft.com/office/officeart/2018/2/layout/IconCircleList"/>
    <dgm:cxn modelId="{7FA1B740-F28A-4534-89BB-68FE218EE817}" type="presOf" srcId="{B775B8A5-F2ED-4C55-A22E-9578A8C58557}" destId="{54857A2B-D307-4BE5-8CBD-CA56BC4B359C}" srcOrd="0" destOrd="0" presId="urn:microsoft.com/office/officeart/2018/2/layout/IconCircleList"/>
    <dgm:cxn modelId="{2445055F-3995-4117-9DE1-071D5709CFFD}" type="presOf" srcId="{D8C4AC8C-A232-48A1-81FE-84E1EFE8BCB5}" destId="{54B9FF81-78EB-4C31-8858-35B004C917C7}" srcOrd="0" destOrd="0" presId="urn:microsoft.com/office/officeart/2018/2/layout/IconCircleList"/>
    <dgm:cxn modelId="{64163144-9B75-4380-AA62-853653896B64}" type="presOf" srcId="{B17C8E1B-4A66-40A3-980D-0A8663118E63}" destId="{90C12778-EF21-4894-A7FE-2DEA2224E10E}" srcOrd="0" destOrd="0" presId="urn:microsoft.com/office/officeart/2018/2/layout/IconCircleList"/>
    <dgm:cxn modelId="{C6EEBA69-B9DD-4595-B9D5-0E0762C97001}" srcId="{9AE07A7B-1EDE-481A-B523-F27EA63C96D9}" destId="{B17C8E1B-4A66-40A3-980D-0A8663118E63}" srcOrd="1" destOrd="0" parTransId="{C9C925BC-45F7-4901-BF4E-717D14686F60}" sibTransId="{C4F89264-C372-4401-919D-F5D0E4A004B5}"/>
    <dgm:cxn modelId="{B37FAC78-AA61-4A56-BF85-BA0DB2CD8981}" srcId="{9AE07A7B-1EDE-481A-B523-F27EA63C96D9}" destId="{B775B8A5-F2ED-4C55-A22E-9578A8C58557}" srcOrd="2" destOrd="0" parTransId="{84DB4B04-A7A3-4033-A0F0-8CA22963C198}" sibTransId="{E2319307-51C1-4046-8E5C-3E6211121C56}"/>
    <dgm:cxn modelId="{E976A6A5-3F0A-4492-8C57-6F8894DF600B}" type="presOf" srcId="{C4F89264-C372-4401-919D-F5D0E4A004B5}" destId="{5EF5F983-DA70-4485-AA01-C2EC008C9DC8}" srcOrd="0" destOrd="0" presId="urn:microsoft.com/office/officeart/2018/2/layout/IconCircleList"/>
    <dgm:cxn modelId="{77DDC0A7-E82A-49F5-9572-1F02F8C364F8}" srcId="{9AE07A7B-1EDE-481A-B523-F27EA63C96D9}" destId="{D8C4AC8C-A232-48A1-81FE-84E1EFE8BCB5}" srcOrd="3" destOrd="0" parTransId="{408BC213-E61B-4FB9-9770-2BC1308FEE55}" sibTransId="{C54220B4-C938-4F05-AB48-6511686BD122}"/>
    <dgm:cxn modelId="{A1A4C7B7-DE18-49DC-A7D5-3B4BD7CC95CF}" type="presOf" srcId="{9D73F94D-C640-4F0C-AA74-AA27D7C63A78}" destId="{E118B81C-D188-459A-A0A9-F5EBC238A5B8}" srcOrd="0" destOrd="0" presId="urn:microsoft.com/office/officeart/2018/2/layout/IconCircleList"/>
    <dgm:cxn modelId="{25F7FDBF-E5A0-47FC-A7C8-23833AE2EB77}" srcId="{9AE07A7B-1EDE-481A-B523-F27EA63C96D9}" destId="{9D73F94D-C640-4F0C-AA74-AA27D7C63A78}" srcOrd="0" destOrd="0" parTransId="{AC869822-C7E4-4461-AA78-E12FF17310C6}" sibTransId="{CC541DD8-9B83-4669-933B-8320E7FC9EE1}"/>
    <dgm:cxn modelId="{83D92ADC-5726-4AF3-8853-6B61738BF315}" type="presOf" srcId="{CC541DD8-9B83-4669-933B-8320E7FC9EE1}" destId="{DBA6AD0F-592E-4D35-A370-191472F210F3}" srcOrd="0" destOrd="0" presId="urn:microsoft.com/office/officeart/2018/2/layout/IconCircleList"/>
    <dgm:cxn modelId="{8C6A9645-E39F-4733-A308-D37090304F0E}" type="presParOf" srcId="{918BCE37-7CBA-4FE8-804C-17934157AE21}" destId="{3FBCE206-114D-4173-B551-75B641EF1E53}" srcOrd="0" destOrd="0" presId="urn:microsoft.com/office/officeart/2018/2/layout/IconCircleList"/>
    <dgm:cxn modelId="{F07D24FE-E2BF-455B-BA43-719F4C9E4973}" type="presParOf" srcId="{3FBCE206-114D-4173-B551-75B641EF1E53}" destId="{B305619B-F775-4B6C-8737-F52ECD474106}" srcOrd="0" destOrd="0" presId="urn:microsoft.com/office/officeart/2018/2/layout/IconCircleList"/>
    <dgm:cxn modelId="{33096CFF-76BA-4EBC-855F-974A480586C4}" type="presParOf" srcId="{B305619B-F775-4B6C-8737-F52ECD474106}" destId="{9CA8DEF6-2DC6-44DC-9EBB-47901BC786BF}" srcOrd="0" destOrd="0" presId="urn:microsoft.com/office/officeart/2018/2/layout/IconCircleList"/>
    <dgm:cxn modelId="{8B57D6A6-E691-4704-91F5-DBC66DAB6242}" type="presParOf" srcId="{B305619B-F775-4B6C-8737-F52ECD474106}" destId="{DCD05C6F-A043-498E-86C9-07C9EA33EFE1}" srcOrd="1" destOrd="0" presId="urn:microsoft.com/office/officeart/2018/2/layout/IconCircleList"/>
    <dgm:cxn modelId="{D6425057-FAD3-4B4E-9595-3178CD9411DD}" type="presParOf" srcId="{B305619B-F775-4B6C-8737-F52ECD474106}" destId="{CB20FB49-E361-4921-ADD6-5BB1990BFD13}" srcOrd="2" destOrd="0" presId="urn:microsoft.com/office/officeart/2018/2/layout/IconCircleList"/>
    <dgm:cxn modelId="{F110A8FC-5470-4924-B371-401F44CD69DB}" type="presParOf" srcId="{B305619B-F775-4B6C-8737-F52ECD474106}" destId="{E118B81C-D188-459A-A0A9-F5EBC238A5B8}" srcOrd="3" destOrd="0" presId="urn:microsoft.com/office/officeart/2018/2/layout/IconCircleList"/>
    <dgm:cxn modelId="{0F3D0952-618C-4608-96C7-63F4844A66FA}" type="presParOf" srcId="{3FBCE206-114D-4173-B551-75B641EF1E53}" destId="{DBA6AD0F-592E-4D35-A370-191472F210F3}" srcOrd="1" destOrd="0" presId="urn:microsoft.com/office/officeart/2018/2/layout/IconCircleList"/>
    <dgm:cxn modelId="{556CD073-9D36-4F5A-8212-F124F3D4BFF5}" type="presParOf" srcId="{3FBCE206-114D-4173-B551-75B641EF1E53}" destId="{46638045-7D03-40F2-A41D-61213F09ED4E}" srcOrd="2" destOrd="0" presId="urn:microsoft.com/office/officeart/2018/2/layout/IconCircleList"/>
    <dgm:cxn modelId="{00413DC3-6B0D-4CEC-9FF2-F58961EF0532}" type="presParOf" srcId="{46638045-7D03-40F2-A41D-61213F09ED4E}" destId="{4DACA6E2-44DC-48A1-8A2D-5500A6A6CE67}" srcOrd="0" destOrd="0" presId="urn:microsoft.com/office/officeart/2018/2/layout/IconCircleList"/>
    <dgm:cxn modelId="{212A1D0A-3C98-44AB-8D9B-5E07C5B3B7AE}" type="presParOf" srcId="{46638045-7D03-40F2-A41D-61213F09ED4E}" destId="{04BE7E2A-A951-4AA2-B053-9DC164487636}" srcOrd="1" destOrd="0" presId="urn:microsoft.com/office/officeart/2018/2/layout/IconCircleList"/>
    <dgm:cxn modelId="{01C4D8EB-A7C4-4347-87A7-530F79F05A32}" type="presParOf" srcId="{46638045-7D03-40F2-A41D-61213F09ED4E}" destId="{36D3B6BD-0F9B-4938-A29B-C02EA40AB774}" srcOrd="2" destOrd="0" presId="urn:microsoft.com/office/officeart/2018/2/layout/IconCircleList"/>
    <dgm:cxn modelId="{A283ED83-4099-499B-B95D-86D982609F2B}" type="presParOf" srcId="{46638045-7D03-40F2-A41D-61213F09ED4E}" destId="{90C12778-EF21-4894-A7FE-2DEA2224E10E}" srcOrd="3" destOrd="0" presId="urn:microsoft.com/office/officeart/2018/2/layout/IconCircleList"/>
    <dgm:cxn modelId="{FC0C0C3C-FAC4-454A-85FB-4485EBC18BFE}" type="presParOf" srcId="{3FBCE206-114D-4173-B551-75B641EF1E53}" destId="{5EF5F983-DA70-4485-AA01-C2EC008C9DC8}" srcOrd="3" destOrd="0" presId="urn:microsoft.com/office/officeart/2018/2/layout/IconCircleList"/>
    <dgm:cxn modelId="{4A0D6B96-F405-4C62-8142-AF76215E5472}" type="presParOf" srcId="{3FBCE206-114D-4173-B551-75B641EF1E53}" destId="{7CD4686B-DEDA-484C-85B7-13E73AF5C9DF}" srcOrd="4" destOrd="0" presId="urn:microsoft.com/office/officeart/2018/2/layout/IconCircleList"/>
    <dgm:cxn modelId="{E84659C0-0ED1-45CD-AA5D-A52BC7E6E0AA}" type="presParOf" srcId="{7CD4686B-DEDA-484C-85B7-13E73AF5C9DF}" destId="{58920D4C-E087-4411-920D-D80AE1AD59D9}" srcOrd="0" destOrd="0" presId="urn:microsoft.com/office/officeart/2018/2/layout/IconCircleList"/>
    <dgm:cxn modelId="{E5D5A62F-CFE8-43FE-9E50-2CD1DB118226}" type="presParOf" srcId="{7CD4686B-DEDA-484C-85B7-13E73AF5C9DF}" destId="{E011F97D-F361-4E66-8DE6-9142EFF0BAFF}" srcOrd="1" destOrd="0" presId="urn:microsoft.com/office/officeart/2018/2/layout/IconCircleList"/>
    <dgm:cxn modelId="{7BA7CBE8-D861-487D-AE6C-D1045987E0DC}" type="presParOf" srcId="{7CD4686B-DEDA-484C-85B7-13E73AF5C9DF}" destId="{E9E0A374-A68F-4B4C-A18A-44112E938F17}" srcOrd="2" destOrd="0" presId="urn:microsoft.com/office/officeart/2018/2/layout/IconCircleList"/>
    <dgm:cxn modelId="{6AC8476F-77F0-460A-BF0F-1FA309F81980}" type="presParOf" srcId="{7CD4686B-DEDA-484C-85B7-13E73AF5C9DF}" destId="{54857A2B-D307-4BE5-8CBD-CA56BC4B359C}" srcOrd="3" destOrd="0" presId="urn:microsoft.com/office/officeart/2018/2/layout/IconCircleList"/>
    <dgm:cxn modelId="{5DD536AF-7BC7-4E59-A723-B34FE4ABA584}" type="presParOf" srcId="{3FBCE206-114D-4173-B551-75B641EF1E53}" destId="{C0F0E634-FA24-434E-BD38-6523DD1EAD39}" srcOrd="5" destOrd="0" presId="urn:microsoft.com/office/officeart/2018/2/layout/IconCircleList"/>
    <dgm:cxn modelId="{64C47494-7270-4D3D-9E1A-217DB115F214}" type="presParOf" srcId="{3FBCE206-114D-4173-B551-75B641EF1E53}" destId="{09BF8766-7477-451C-AFE8-395817A0AF63}" srcOrd="6" destOrd="0" presId="urn:microsoft.com/office/officeart/2018/2/layout/IconCircleList"/>
    <dgm:cxn modelId="{5662D57D-C424-4013-892F-248337D822FD}" type="presParOf" srcId="{09BF8766-7477-451C-AFE8-395817A0AF63}" destId="{DE3C91CC-A78B-4248-A4BD-BB68E99D6121}" srcOrd="0" destOrd="0" presId="urn:microsoft.com/office/officeart/2018/2/layout/IconCircleList"/>
    <dgm:cxn modelId="{5F0F197C-AF00-46AD-B2B0-08EDA18D02DF}" type="presParOf" srcId="{09BF8766-7477-451C-AFE8-395817A0AF63}" destId="{69BFD30B-0C72-4DF7-A618-887FB75C43FC}" srcOrd="1" destOrd="0" presId="urn:microsoft.com/office/officeart/2018/2/layout/IconCircleList"/>
    <dgm:cxn modelId="{F35A8D47-D436-4920-B8AC-56C7C73162EC}" type="presParOf" srcId="{09BF8766-7477-451C-AFE8-395817A0AF63}" destId="{F7CD19CA-57B0-4BAF-9AAE-19BCBD04D796}" srcOrd="2" destOrd="0" presId="urn:microsoft.com/office/officeart/2018/2/layout/IconCircleList"/>
    <dgm:cxn modelId="{A5B8D092-4DFC-46AD-8C0F-C53355081816}" type="presParOf" srcId="{09BF8766-7477-451C-AFE8-395817A0AF63}" destId="{54B9FF81-78EB-4C31-8858-35B004C917C7}"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988CE8-60AF-4113-BE12-B5278455C0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AE7AA0F-4742-4D85-924A-DB376AA6B686}">
      <dgm:prSet/>
      <dgm:spPr/>
      <dgm:t>
        <a:bodyPr/>
        <a:lstStyle/>
        <a:p>
          <a:pPr>
            <a:lnSpc>
              <a:spcPct val="100000"/>
            </a:lnSpc>
          </a:pPr>
          <a:r>
            <a:rPr lang="en-US" dirty="0"/>
            <a:t>Standardized response process</a:t>
          </a:r>
        </a:p>
      </dgm:t>
    </dgm:pt>
    <dgm:pt modelId="{88F9043E-8332-4C12-90B9-F967EB7672E9}" type="parTrans" cxnId="{3CDD936C-834E-473E-8F2D-534DF92FE0EF}">
      <dgm:prSet/>
      <dgm:spPr/>
      <dgm:t>
        <a:bodyPr/>
        <a:lstStyle/>
        <a:p>
          <a:endParaRPr lang="en-US"/>
        </a:p>
      </dgm:t>
    </dgm:pt>
    <dgm:pt modelId="{53280D4D-B7A3-47DF-9A9E-2662558873C8}" type="sibTrans" cxnId="{3CDD936C-834E-473E-8F2D-534DF92FE0EF}">
      <dgm:prSet/>
      <dgm:spPr/>
      <dgm:t>
        <a:bodyPr/>
        <a:lstStyle/>
        <a:p>
          <a:endParaRPr lang="en-US"/>
        </a:p>
      </dgm:t>
    </dgm:pt>
    <dgm:pt modelId="{916D5D8B-F1B4-4679-8A51-6C020AE51955}">
      <dgm:prSet/>
      <dgm:spPr/>
      <dgm:t>
        <a:bodyPr/>
        <a:lstStyle/>
        <a:p>
          <a:pPr>
            <a:lnSpc>
              <a:spcPct val="100000"/>
            </a:lnSpc>
          </a:pPr>
          <a:r>
            <a:rPr lang="en-US" dirty="0"/>
            <a:t>Defined roles across divisions</a:t>
          </a:r>
        </a:p>
      </dgm:t>
    </dgm:pt>
    <dgm:pt modelId="{09BE3429-7A99-48FE-A175-DB6140AB5E4C}" type="parTrans" cxnId="{24A68E90-BD2B-4632-91B0-CF300A3CFAC2}">
      <dgm:prSet/>
      <dgm:spPr/>
      <dgm:t>
        <a:bodyPr/>
        <a:lstStyle/>
        <a:p>
          <a:endParaRPr lang="en-US"/>
        </a:p>
      </dgm:t>
    </dgm:pt>
    <dgm:pt modelId="{EA1C553C-A963-499A-A3EC-EC2A018149A4}" type="sibTrans" cxnId="{24A68E90-BD2B-4632-91B0-CF300A3CFAC2}">
      <dgm:prSet/>
      <dgm:spPr/>
      <dgm:t>
        <a:bodyPr/>
        <a:lstStyle/>
        <a:p>
          <a:endParaRPr lang="en-US"/>
        </a:p>
      </dgm:t>
    </dgm:pt>
    <dgm:pt modelId="{62C06889-2D62-4BE1-A91C-08FE82B71D13}">
      <dgm:prSet/>
      <dgm:spPr/>
      <dgm:t>
        <a:bodyPr/>
        <a:lstStyle/>
        <a:p>
          <a:pPr>
            <a:lnSpc>
              <a:spcPct val="100000"/>
            </a:lnSpc>
          </a:pPr>
          <a:r>
            <a:rPr lang="en-US" dirty="0"/>
            <a:t>Enabled consistent documentation</a:t>
          </a:r>
        </a:p>
      </dgm:t>
    </dgm:pt>
    <dgm:pt modelId="{762CA742-00E3-4DFB-ABDB-87BB03F1D808}" type="parTrans" cxnId="{4B84D90B-E131-421F-ACF3-49BBC74CF7FF}">
      <dgm:prSet/>
      <dgm:spPr/>
      <dgm:t>
        <a:bodyPr/>
        <a:lstStyle/>
        <a:p>
          <a:endParaRPr lang="en-US"/>
        </a:p>
      </dgm:t>
    </dgm:pt>
    <dgm:pt modelId="{C9039EEB-4248-4884-805D-C03AA567DAF3}" type="sibTrans" cxnId="{4B84D90B-E131-421F-ACF3-49BBC74CF7FF}">
      <dgm:prSet/>
      <dgm:spPr/>
      <dgm:t>
        <a:bodyPr/>
        <a:lstStyle/>
        <a:p>
          <a:endParaRPr lang="en-US"/>
        </a:p>
      </dgm:t>
    </dgm:pt>
    <dgm:pt modelId="{55BD13A0-4C8D-4417-A278-97BCB87CE7DE}">
      <dgm:prSet/>
      <dgm:spPr/>
      <dgm:t>
        <a:bodyPr/>
        <a:lstStyle/>
        <a:p>
          <a:pPr>
            <a:lnSpc>
              <a:spcPct val="100000"/>
            </a:lnSpc>
          </a:pPr>
          <a:r>
            <a:rPr lang="en-US" b="0" dirty="0"/>
            <a:t>Built the foundation for prevention &amp; cost recovery</a:t>
          </a:r>
        </a:p>
      </dgm:t>
    </dgm:pt>
    <dgm:pt modelId="{E79DB963-10B3-43B4-98FD-663A5CC224D2}" type="parTrans" cxnId="{3A3349CD-021F-4F7E-9638-DF099C75B778}">
      <dgm:prSet/>
      <dgm:spPr/>
      <dgm:t>
        <a:bodyPr/>
        <a:lstStyle/>
        <a:p>
          <a:endParaRPr lang="en-US"/>
        </a:p>
      </dgm:t>
    </dgm:pt>
    <dgm:pt modelId="{56A5BA36-DBB2-4B06-A30D-3117D06D348A}" type="sibTrans" cxnId="{3A3349CD-021F-4F7E-9638-DF099C75B778}">
      <dgm:prSet/>
      <dgm:spPr/>
      <dgm:t>
        <a:bodyPr/>
        <a:lstStyle/>
        <a:p>
          <a:endParaRPr lang="en-US"/>
        </a:p>
      </dgm:t>
    </dgm:pt>
    <dgm:pt modelId="{A246F93F-94EA-4455-AA65-E8677E590734}" type="pres">
      <dgm:prSet presAssocID="{F0988CE8-60AF-4113-BE12-B5278455C025}" presName="root" presStyleCnt="0">
        <dgm:presLayoutVars>
          <dgm:dir/>
          <dgm:resizeHandles val="exact"/>
        </dgm:presLayoutVars>
      </dgm:prSet>
      <dgm:spPr/>
    </dgm:pt>
    <dgm:pt modelId="{51BB9CA1-1549-47FB-9474-B2CE009F4817}" type="pres">
      <dgm:prSet presAssocID="{9AE7AA0F-4742-4D85-924A-DB376AA6B686}" presName="compNode" presStyleCnt="0"/>
      <dgm:spPr/>
    </dgm:pt>
    <dgm:pt modelId="{06945E4C-0D16-407E-B0F4-C65DFB15A30D}" type="pres">
      <dgm:prSet presAssocID="{9AE7AA0F-4742-4D85-924A-DB376AA6B686}" presName="bgRect" presStyleLbl="bgShp" presStyleIdx="0" presStyleCnt="4"/>
      <dgm:spPr/>
    </dgm:pt>
    <dgm:pt modelId="{0AF58DF9-5D7C-4C89-A893-ADC475098574}" type="pres">
      <dgm:prSet presAssocID="{9AE7AA0F-4742-4D85-924A-DB376AA6B686}"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Check List"/>
        </a:ext>
      </dgm:extLst>
    </dgm:pt>
    <dgm:pt modelId="{268B7294-495B-4F3F-A051-41420EBDD7DB}" type="pres">
      <dgm:prSet presAssocID="{9AE7AA0F-4742-4D85-924A-DB376AA6B686}" presName="spaceRect" presStyleCnt="0"/>
      <dgm:spPr/>
    </dgm:pt>
    <dgm:pt modelId="{DCDB8F30-38C0-46CF-A1D5-5F3A22B036A7}" type="pres">
      <dgm:prSet presAssocID="{9AE7AA0F-4742-4D85-924A-DB376AA6B686}" presName="parTx" presStyleLbl="revTx" presStyleIdx="0" presStyleCnt="4">
        <dgm:presLayoutVars>
          <dgm:chMax val="0"/>
          <dgm:chPref val="0"/>
        </dgm:presLayoutVars>
      </dgm:prSet>
      <dgm:spPr/>
    </dgm:pt>
    <dgm:pt modelId="{59DB356C-5D51-4416-A426-394E22C1FEC3}" type="pres">
      <dgm:prSet presAssocID="{53280D4D-B7A3-47DF-9A9E-2662558873C8}" presName="sibTrans" presStyleCnt="0"/>
      <dgm:spPr/>
    </dgm:pt>
    <dgm:pt modelId="{239E8D04-1C66-49D7-ADFF-3F5408D5D397}" type="pres">
      <dgm:prSet presAssocID="{916D5D8B-F1B4-4679-8A51-6C020AE51955}" presName="compNode" presStyleCnt="0"/>
      <dgm:spPr/>
    </dgm:pt>
    <dgm:pt modelId="{C16F624F-576D-4411-B9B1-123BD1EBC673}" type="pres">
      <dgm:prSet presAssocID="{916D5D8B-F1B4-4679-8A51-6C020AE51955}" presName="bgRect" presStyleLbl="bgShp" presStyleIdx="1" presStyleCnt="4"/>
      <dgm:spPr/>
    </dgm:pt>
    <dgm:pt modelId="{8A6F0628-DBCB-463D-A0C7-143A1F1DB386}" type="pres">
      <dgm:prSet presAssocID="{916D5D8B-F1B4-4679-8A51-6C020AE51955}"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F02FB271-EB2A-47CA-AE4C-6733735E83DC}" type="pres">
      <dgm:prSet presAssocID="{916D5D8B-F1B4-4679-8A51-6C020AE51955}" presName="spaceRect" presStyleCnt="0"/>
      <dgm:spPr/>
    </dgm:pt>
    <dgm:pt modelId="{4874DF0D-ED82-4E1A-B7F2-12AD66620826}" type="pres">
      <dgm:prSet presAssocID="{916D5D8B-F1B4-4679-8A51-6C020AE51955}" presName="parTx" presStyleLbl="revTx" presStyleIdx="1" presStyleCnt="4">
        <dgm:presLayoutVars>
          <dgm:chMax val="0"/>
          <dgm:chPref val="0"/>
        </dgm:presLayoutVars>
      </dgm:prSet>
      <dgm:spPr/>
    </dgm:pt>
    <dgm:pt modelId="{FD7FAC3C-C66C-4F87-88E5-26FF0C370CA9}" type="pres">
      <dgm:prSet presAssocID="{EA1C553C-A963-499A-A3EC-EC2A018149A4}" presName="sibTrans" presStyleCnt="0"/>
      <dgm:spPr/>
    </dgm:pt>
    <dgm:pt modelId="{97CC2F93-97A9-45EF-999B-10BF4C41681A}" type="pres">
      <dgm:prSet presAssocID="{62C06889-2D62-4BE1-A91C-08FE82B71D13}" presName="compNode" presStyleCnt="0"/>
      <dgm:spPr/>
    </dgm:pt>
    <dgm:pt modelId="{21BE27CD-2A7B-46E8-B9C6-3ADABA8C8651}" type="pres">
      <dgm:prSet presAssocID="{62C06889-2D62-4BE1-A91C-08FE82B71D13}" presName="bgRect" presStyleLbl="bgShp" presStyleIdx="2" presStyleCnt="4"/>
      <dgm:spPr/>
    </dgm:pt>
    <dgm:pt modelId="{DD022E05-CFAB-4D6A-ACE9-18B00F5E8332}" type="pres">
      <dgm:prSet presAssocID="{62C06889-2D62-4BE1-A91C-08FE82B71D13}"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60578BFB-9CDB-4546-8024-C8693A4372A1}" type="pres">
      <dgm:prSet presAssocID="{62C06889-2D62-4BE1-A91C-08FE82B71D13}" presName="spaceRect" presStyleCnt="0"/>
      <dgm:spPr/>
    </dgm:pt>
    <dgm:pt modelId="{C76D01E1-2754-4F09-BEA0-56141952A5A5}" type="pres">
      <dgm:prSet presAssocID="{62C06889-2D62-4BE1-A91C-08FE82B71D13}" presName="parTx" presStyleLbl="revTx" presStyleIdx="2" presStyleCnt="4">
        <dgm:presLayoutVars>
          <dgm:chMax val="0"/>
          <dgm:chPref val="0"/>
        </dgm:presLayoutVars>
      </dgm:prSet>
      <dgm:spPr/>
    </dgm:pt>
    <dgm:pt modelId="{F4EF166E-C978-4E82-B4C2-C9C7C7F21802}" type="pres">
      <dgm:prSet presAssocID="{C9039EEB-4248-4884-805D-C03AA567DAF3}" presName="sibTrans" presStyleCnt="0"/>
      <dgm:spPr/>
    </dgm:pt>
    <dgm:pt modelId="{4846F279-E8A0-47A1-81E2-D1B81C729F91}" type="pres">
      <dgm:prSet presAssocID="{55BD13A0-4C8D-4417-A278-97BCB87CE7DE}" presName="compNode" presStyleCnt="0"/>
      <dgm:spPr/>
    </dgm:pt>
    <dgm:pt modelId="{4D66CFBF-C532-4BDE-B651-5B641BDEF0F9}" type="pres">
      <dgm:prSet presAssocID="{55BD13A0-4C8D-4417-A278-97BCB87CE7DE}" presName="bgRect" presStyleLbl="bgShp" presStyleIdx="3" presStyleCnt="4"/>
      <dgm:spPr/>
    </dgm:pt>
    <dgm:pt modelId="{15E812D8-805B-43A2-8D7B-07781AD40BA4}" type="pres">
      <dgm:prSet presAssocID="{55BD13A0-4C8D-4417-A278-97BCB87CE7DE}"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al"/>
        </a:ext>
      </dgm:extLst>
    </dgm:pt>
    <dgm:pt modelId="{DBC73A8C-BF52-4DA6-B982-A6EF42DAAA9B}" type="pres">
      <dgm:prSet presAssocID="{55BD13A0-4C8D-4417-A278-97BCB87CE7DE}" presName="spaceRect" presStyleCnt="0"/>
      <dgm:spPr/>
    </dgm:pt>
    <dgm:pt modelId="{047008E9-7485-4CC1-8CA1-733AFDD0B7DA}" type="pres">
      <dgm:prSet presAssocID="{55BD13A0-4C8D-4417-A278-97BCB87CE7DE}" presName="parTx" presStyleLbl="revTx" presStyleIdx="3" presStyleCnt="4">
        <dgm:presLayoutVars>
          <dgm:chMax val="0"/>
          <dgm:chPref val="0"/>
        </dgm:presLayoutVars>
      </dgm:prSet>
      <dgm:spPr/>
    </dgm:pt>
  </dgm:ptLst>
  <dgm:cxnLst>
    <dgm:cxn modelId="{4B84D90B-E131-421F-ACF3-49BBC74CF7FF}" srcId="{F0988CE8-60AF-4113-BE12-B5278455C025}" destId="{62C06889-2D62-4BE1-A91C-08FE82B71D13}" srcOrd="2" destOrd="0" parTransId="{762CA742-00E3-4DFB-ABDB-87BB03F1D808}" sibTransId="{C9039EEB-4248-4884-805D-C03AA567DAF3}"/>
    <dgm:cxn modelId="{DEBCC018-257E-4A4B-83E0-B6D5438AD3B5}" type="presOf" srcId="{9AE7AA0F-4742-4D85-924A-DB376AA6B686}" destId="{DCDB8F30-38C0-46CF-A1D5-5F3A22B036A7}" srcOrd="0" destOrd="0" presId="urn:microsoft.com/office/officeart/2018/2/layout/IconVerticalSolidList"/>
    <dgm:cxn modelId="{A90AD23C-0A99-4E71-AA79-F4D7F89A746B}" type="presOf" srcId="{F0988CE8-60AF-4113-BE12-B5278455C025}" destId="{A246F93F-94EA-4455-AA65-E8677E590734}" srcOrd="0" destOrd="0" presId="urn:microsoft.com/office/officeart/2018/2/layout/IconVerticalSolidList"/>
    <dgm:cxn modelId="{D9BEC944-0AA9-4794-A0EC-80111C1CCDB8}" type="presOf" srcId="{916D5D8B-F1B4-4679-8A51-6C020AE51955}" destId="{4874DF0D-ED82-4E1A-B7F2-12AD66620826}" srcOrd="0" destOrd="0" presId="urn:microsoft.com/office/officeart/2018/2/layout/IconVerticalSolidList"/>
    <dgm:cxn modelId="{B5CD2E45-72E9-443D-82A0-BAF426D75AA3}" type="presOf" srcId="{55BD13A0-4C8D-4417-A278-97BCB87CE7DE}" destId="{047008E9-7485-4CC1-8CA1-733AFDD0B7DA}" srcOrd="0" destOrd="0" presId="urn:microsoft.com/office/officeart/2018/2/layout/IconVerticalSolidList"/>
    <dgm:cxn modelId="{3CDD936C-834E-473E-8F2D-534DF92FE0EF}" srcId="{F0988CE8-60AF-4113-BE12-B5278455C025}" destId="{9AE7AA0F-4742-4D85-924A-DB376AA6B686}" srcOrd="0" destOrd="0" parTransId="{88F9043E-8332-4C12-90B9-F967EB7672E9}" sibTransId="{53280D4D-B7A3-47DF-9A9E-2662558873C8}"/>
    <dgm:cxn modelId="{064F7777-EC18-418D-91D1-FC2F042F3382}" type="presOf" srcId="{62C06889-2D62-4BE1-A91C-08FE82B71D13}" destId="{C76D01E1-2754-4F09-BEA0-56141952A5A5}" srcOrd="0" destOrd="0" presId="urn:microsoft.com/office/officeart/2018/2/layout/IconVerticalSolidList"/>
    <dgm:cxn modelId="{24A68E90-BD2B-4632-91B0-CF300A3CFAC2}" srcId="{F0988CE8-60AF-4113-BE12-B5278455C025}" destId="{916D5D8B-F1B4-4679-8A51-6C020AE51955}" srcOrd="1" destOrd="0" parTransId="{09BE3429-7A99-48FE-A175-DB6140AB5E4C}" sibTransId="{EA1C553C-A963-499A-A3EC-EC2A018149A4}"/>
    <dgm:cxn modelId="{3A3349CD-021F-4F7E-9638-DF099C75B778}" srcId="{F0988CE8-60AF-4113-BE12-B5278455C025}" destId="{55BD13A0-4C8D-4417-A278-97BCB87CE7DE}" srcOrd="3" destOrd="0" parTransId="{E79DB963-10B3-43B4-98FD-663A5CC224D2}" sibTransId="{56A5BA36-DBB2-4B06-A30D-3117D06D348A}"/>
    <dgm:cxn modelId="{2A418525-57D6-4603-96A3-C0AF3D31517E}" type="presParOf" srcId="{A246F93F-94EA-4455-AA65-E8677E590734}" destId="{51BB9CA1-1549-47FB-9474-B2CE009F4817}" srcOrd="0" destOrd="0" presId="urn:microsoft.com/office/officeart/2018/2/layout/IconVerticalSolidList"/>
    <dgm:cxn modelId="{69EE2621-C11C-44F6-8686-CD0180A5BF46}" type="presParOf" srcId="{51BB9CA1-1549-47FB-9474-B2CE009F4817}" destId="{06945E4C-0D16-407E-B0F4-C65DFB15A30D}" srcOrd="0" destOrd="0" presId="urn:microsoft.com/office/officeart/2018/2/layout/IconVerticalSolidList"/>
    <dgm:cxn modelId="{3ABDD21C-81B6-4637-A683-13E4A7D8908F}" type="presParOf" srcId="{51BB9CA1-1549-47FB-9474-B2CE009F4817}" destId="{0AF58DF9-5D7C-4C89-A893-ADC475098574}" srcOrd="1" destOrd="0" presId="urn:microsoft.com/office/officeart/2018/2/layout/IconVerticalSolidList"/>
    <dgm:cxn modelId="{0F98B8E0-D745-43DF-93D6-B32DBACD54D1}" type="presParOf" srcId="{51BB9CA1-1549-47FB-9474-B2CE009F4817}" destId="{268B7294-495B-4F3F-A051-41420EBDD7DB}" srcOrd="2" destOrd="0" presId="urn:microsoft.com/office/officeart/2018/2/layout/IconVerticalSolidList"/>
    <dgm:cxn modelId="{9BB1032F-4685-4C87-AAEB-C769A116A076}" type="presParOf" srcId="{51BB9CA1-1549-47FB-9474-B2CE009F4817}" destId="{DCDB8F30-38C0-46CF-A1D5-5F3A22B036A7}" srcOrd="3" destOrd="0" presId="urn:microsoft.com/office/officeart/2018/2/layout/IconVerticalSolidList"/>
    <dgm:cxn modelId="{0B2F15CE-19C4-49C1-B37F-4DEFD59BBDEE}" type="presParOf" srcId="{A246F93F-94EA-4455-AA65-E8677E590734}" destId="{59DB356C-5D51-4416-A426-394E22C1FEC3}" srcOrd="1" destOrd="0" presId="urn:microsoft.com/office/officeart/2018/2/layout/IconVerticalSolidList"/>
    <dgm:cxn modelId="{A1AB6DBD-E133-4276-A4C6-7585F3B174CC}" type="presParOf" srcId="{A246F93F-94EA-4455-AA65-E8677E590734}" destId="{239E8D04-1C66-49D7-ADFF-3F5408D5D397}" srcOrd="2" destOrd="0" presId="urn:microsoft.com/office/officeart/2018/2/layout/IconVerticalSolidList"/>
    <dgm:cxn modelId="{D9B880D7-A924-434A-ACFB-0BE823D7C2B2}" type="presParOf" srcId="{239E8D04-1C66-49D7-ADFF-3F5408D5D397}" destId="{C16F624F-576D-4411-B9B1-123BD1EBC673}" srcOrd="0" destOrd="0" presId="urn:microsoft.com/office/officeart/2018/2/layout/IconVerticalSolidList"/>
    <dgm:cxn modelId="{38A84660-57C0-48D4-B8C2-18DDB26833F3}" type="presParOf" srcId="{239E8D04-1C66-49D7-ADFF-3F5408D5D397}" destId="{8A6F0628-DBCB-463D-A0C7-143A1F1DB386}" srcOrd="1" destOrd="0" presId="urn:microsoft.com/office/officeart/2018/2/layout/IconVerticalSolidList"/>
    <dgm:cxn modelId="{13E16E5D-42F5-4DE0-B80D-310FEF2687C0}" type="presParOf" srcId="{239E8D04-1C66-49D7-ADFF-3F5408D5D397}" destId="{F02FB271-EB2A-47CA-AE4C-6733735E83DC}" srcOrd="2" destOrd="0" presId="urn:microsoft.com/office/officeart/2018/2/layout/IconVerticalSolidList"/>
    <dgm:cxn modelId="{BA46600D-95E6-4AF7-9B8B-F0927561FC25}" type="presParOf" srcId="{239E8D04-1C66-49D7-ADFF-3F5408D5D397}" destId="{4874DF0D-ED82-4E1A-B7F2-12AD66620826}" srcOrd="3" destOrd="0" presId="urn:microsoft.com/office/officeart/2018/2/layout/IconVerticalSolidList"/>
    <dgm:cxn modelId="{E7D562B2-CA99-4B79-9735-BA1704A3CADE}" type="presParOf" srcId="{A246F93F-94EA-4455-AA65-E8677E590734}" destId="{FD7FAC3C-C66C-4F87-88E5-26FF0C370CA9}" srcOrd="3" destOrd="0" presId="urn:microsoft.com/office/officeart/2018/2/layout/IconVerticalSolidList"/>
    <dgm:cxn modelId="{A6A0E1E3-3AC4-47D0-A47C-D027728161A5}" type="presParOf" srcId="{A246F93F-94EA-4455-AA65-E8677E590734}" destId="{97CC2F93-97A9-45EF-999B-10BF4C41681A}" srcOrd="4" destOrd="0" presId="urn:microsoft.com/office/officeart/2018/2/layout/IconVerticalSolidList"/>
    <dgm:cxn modelId="{CCCA896F-A52F-488A-8E34-875E2F5682E5}" type="presParOf" srcId="{97CC2F93-97A9-45EF-999B-10BF4C41681A}" destId="{21BE27CD-2A7B-46E8-B9C6-3ADABA8C8651}" srcOrd="0" destOrd="0" presId="urn:microsoft.com/office/officeart/2018/2/layout/IconVerticalSolidList"/>
    <dgm:cxn modelId="{EC92EBFE-C2A2-48C8-844B-2A896F26B943}" type="presParOf" srcId="{97CC2F93-97A9-45EF-999B-10BF4C41681A}" destId="{DD022E05-CFAB-4D6A-ACE9-18B00F5E8332}" srcOrd="1" destOrd="0" presId="urn:microsoft.com/office/officeart/2018/2/layout/IconVerticalSolidList"/>
    <dgm:cxn modelId="{82925BFA-1247-4B4B-8133-B1BDD09BAB76}" type="presParOf" srcId="{97CC2F93-97A9-45EF-999B-10BF4C41681A}" destId="{60578BFB-9CDB-4546-8024-C8693A4372A1}" srcOrd="2" destOrd="0" presId="urn:microsoft.com/office/officeart/2018/2/layout/IconVerticalSolidList"/>
    <dgm:cxn modelId="{1107FAE0-CF74-4A91-B6C8-3C95A057EA38}" type="presParOf" srcId="{97CC2F93-97A9-45EF-999B-10BF4C41681A}" destId="{C76D01E1-2754-4F09-BEA0-56141952A5A5}" srcOrd="3" destOrd="0" presId="urn:microsoft.com/office/officeart/2018/2/layout/IconVerticalSolidList"/>
    <dgm:cxn modelId="{7FA030C3-242C-4694-9E6C-F3654A97210E}" type="presParOf" srcId="{A246F93F-94EA-4455-AA65-E8677E590734}" destId="{F4EF166E-C978-4E82-B4C2-C9C7C7F21802}" srcOrd="5" destOrd="0" presId="urn:microsoft.com/office/officeart/2018/2/layout/IconVerticalSolidList"/>
    <dgm:cxn modelId="{6833FA89-D931-42E9-94EF-F26856B552BF}" type="presParOf" srcId="{A246F93F-94EA-4455-AA65-E8677E590734}" destId="{4846F279-E8A0-47A1-81E2-D1B81C729F91}" srcOrd="6" destOrd="0" presId="urn:microsoft.com/office/officeart/2018/2/layout/IconVerticalSolidList"/>
    <dgm:cxn modelId="{2671E240-3C19-4407-AFB2-FEC5275B5488}" type="presParOf" srcId="{4846F279-E8A0-47A1-81E2-D1B81C729F91}" destId="{4D66CFBF-C532-4BDE-B651-5B641BDEF0F9}" srcOrd="0" destOrd="0" presId="urn:microsoft.com/office/officeart/2018/2/layout/IconVerticalSolidList"/>
    <dgm:cxn modelId="{6305F3E8-7DE9-41B0-8726-D0E13A40CBBB}" type="presParOf" srcId="{4846F279-E8A0-47A1-81E2-D1B81C729F91}" destId="{15E812D8-805B-43A2-8D7B-07781AD40BA4}" srcOrd="1" destOrd="0" presId="urn:microsoft.com/office/officeart/2018/2/layout/IconVerticalSolidList"/>
    <dgm:cxn modelId="{B5F30544-01A8-491C-90E6-AA30D6749F2C}" type="presParOf" srcId="{4846F279-E8A0-47A1-81E2-D1B81C729F91}" destId="{DBC73A8C-BF52-4DA6-B982-A6EF42DAAA9B}" srcOrd="2" destOrd="0" presId="urn:microsoft.com/office/officeart/2018/2/layout/IconVerticalSolidList"/>
    <dgm:cxn modelId="{1DE1936C-2D56-46E8-9809-798E76FB91C6}" type="presParOf" srcId="{4846F279-E8A0-47A1-81E2-D1B81C729F91}" destId="{047008E9-7485-4CC1-8CA1-733AFDD0B7DA}"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8DEF6-2DC6-44DC-9EBB-47901BC786BF}">
      <dsp:nvSpPr>
        <dsp:cNvPr id="0" name=""/>
        <dsp:cNvSpPr/>
      </dsp:nvSpPr>
      <dsp:spPr>
        <a:xfrm>
          <a:off x="27502" y="72321"/>
          <a:ext cx="1083610" cy="10836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D05C6F-A043-498E-86C9-07C9EA33EFE1}">
      <dsp:nvSpPr>
        <dsp:cNvPr id="0" name=""/>
        <dsp:cNvSpPr/>
      </dsp:nvSpPr>
      <dsp:spPr>
        <a:xfrm>
          <a:off x="255060" y="299879"/>
          <a:ext cx="628494" cy="62849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8B81C-D188-459A-A0A9-F5EBC238A5B8}">
      <dsp:nvSpPr>
        <dsp:cNvPr id="0" name=""/>
        <dsp:cNvSpPr/>
      </dsp:nvSpPr>
      <dsp:spPr>
        <a:xfrm>
          <a:off x="1343314" y="72321"/>
          <a:ext cx="2554224" cy="108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Dedicated in-house locating  team</a:t>
          </a:r>
        </a:p>
      </dsp:txBody>
      <dsp:txXfrm>
        <a:off x="1343314" y="72321"/>
        <a:ext cx="2554224" cy="1083610"/>
      </dsp:txXfrm>
    </dsp:sp>
    <dsp:sp modelId="{4DACA6E2-44DC-48A1-8A2D-5500A6A6CE67}">
      <dsp:nvSpPr>
        <dsp:cNvPr id="0" name=""/>
        <dsp:cNvSpPr/>
      </dsp:nvSpPr>
      <dsp:spPr>
        <a:xfrm>
          <a:off x="4342594" y="72321"/>
          <a:ext cx="1083610" cy="10836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E7E2A-A951-4AA2-B053-9DC164487636}">
      <dsp:nvSpPr>
        <dsp:cNvPr id="0" name=""/>
        <dsp:cNvSpPr/>
      </dsp:nvSpPr>
      <dsp:spPr>
        <a:xfrm>
          <a:off x="4570152" y="299879"/>
          <a:ext cx="628494" cy="6284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C12778-EF21-4894-A7FE-2DEA2224E10E}">
      <dsp:nvSpPr>
        <dsp:cNvPr id="0" name=""/>
        <dsp:cNvSpPr/>
      </dsp:nvSpPr>
      <dsp:spPr>
        <a:xfrm>
          <a:off x="5658406" y="72321"/>
          <a:ext cx="2554224" cy="108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endParaRPr lang="en-US" sz="2400" kern="1200" dirty="0"/>
        </a:p>
      </dsp:txBody>
      <dsp:txXfrm>
        <a:off x="5658406" y="72321"/>
        <a:ext cx="2554224" cy="1083610"/>
      </dsp:txXfrm>
    </dsp:sp>
    <dsp:sp modelId="{58920D4C-E087-4411-920D-D80AE1AD59D9}">
      <dsp:nvSpPr>
        <dsp:cNvPr id="0" name=""/>
        <dsp:cNvSpPr/>
      </dsp:nvSpPr>
      <dsp:spPr>
        <a:xfrm>
          <a:off x="27502" y="1629446"/>
          <a:ext cx="1083610" cy="10836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11F97D-F361-4E66-8DE6-9142EFF0BAFF}">
      <dsp:nvSpPr>
        <dsp:cNvPr id="0" name=""/>
        <dsp:cNvSpPr/>
      </dsp:nvSpPr>
      <dsp:spPr>
        <a:xfrm>
          <a:off x="255060" y="1857004"/>
          <a:ext cx="628494" cy="62849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57A2B-D307-4BE5-8CBD-CA56BC4B359C}">
      <dsp:nvSpPr>
        <dsp:cNvPr id="0" name=""/>
        <dsp:cNvSpPr/>
      </dsp:nvSpPr>
      <dsp:spPr>
        <a:xfrm>
          <a:off x="1343314" y="1629446"/>
          <a:ext cx="2554224" cy="108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Experience + developing staff</a:t>
          </a:r>
        </a:p>
      </dsp:txBody>
      <dsp:txXfrm>
        <a:off x="1343314" y="1629446"/>
        <a:ext cx="2554224" cy="1083610"/>
      </dsp:txXfrm>
    </dsp:sp>
    <dsp:sp modelId="{DE3C91CC-A78B-4248-A4BD-BB68E99D6121}">
      <dsp:nvSpPr>
        <dsp:cNvPr id="0" name=""/>
        <dsp:cNvSpPr/>
      </dsp:nvSpPr>
      <dsp:spPr>
        <a:xfrm>
          <a:off x="4342594" y="1629446"/>
          <a:ext cx="1083610" cy="10836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BFD30B-0C72-4DF7-A618-887FB75C43FC}">
      <dsp:nvSpPr>
        <dsp:cNvPr id="0" name=""/>
        <dsp:cNvSpPr/>
      </dsp:nvSpPr>
      <dsp:spPr>
        <a:xfrm>
          <a:off x="4570152" y="1857004"/>
          <a:ext cx="628494" cy="62849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B9FF81-78EB-4C31-8858-35B004C917C7}">
      <dsp:nvSpPr>
        <dsp:cNvPr id="0" name=""/>
        <dsp:cNvSpPr/>
      </dsp:nvSpPr>
      <dsp:spPr>
        <a:xfrm>
          <a:off x="5658406" y="1629446"/>
          <a:ext cx="2554224" cy="108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0" kern="1200" dirty="0"/>
            <a:t>Contractor communication &amp; accountability</a:t>
          </a:r>
        </a:p>
      </dsp:txBody>
      <dsp:txXfrm>
        <a:off x="5658406" y="1629446"/>
        <a:ext cx="2554224" cy="1083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45E4C-0D16-407E-B0F4-C65DFB15A30D}">
      <dsp:nvSpPr>
        <dsp:cNvPr id="0" name=""/>
        <dsp:cNvSpPr/>
      </dsp:nvSpPr>
      <dsp:spPr>
        <a:xfrm>
          <a:off x="0" y="2135"/>
          <a:ext cx="8240134" cy="10821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58DF9-5D7C-4C89-A893-ADC475098574}">
      <dsp:nvSpPr>
        <dsp:cNvPr id="0" name=""/>
        <dsp:cNvSpPr/>
      </dsp:nvSpPr>
      <dsp:spPr>
        <a:xfrm>
          <a:off x="327346" y="245615"/>
          <a:ext cx="595174" cy="59517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DB8F30-38C0-46CF-A1D5-5F3A22B036A7}">
      <dsp:nvSpPr>
        <dsp:cNvPr id="0" name=""/>
        <dsp:cNvSpPr/>
      </dsp:nvSpPr>
      <dsp:spPr>
        <a:xfrm>
          <a:off x="1249866" y="2135"/>
          <a:ext cx="6990267" cy="1082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26" tIns="114526" rIns="114526" bIns="114526" numCol="1" spcCol="1270" anchor="ctr" anchorCtr="0">
          <a:noAutofit/>
        </a:bodyPr>
        <a:lstStyle/>
        <a:p>
          <a:pPr marL="0" lvl="0" indent="0" algn="l" defTabSz="977900">
            <a:lnSpc>
              <a:spcPct val="100000"/>
            </a:lnSpc>
            <a:spcBef>
              <a:spcPct val="0"/>
            </a:spcBef>
            <a:spcAft>
              <a:spcPct val="35000"/>
            </a:spcAft>
            <a:buNone/>
          </a:pPr>
          <a:r>
            <a:rPr lang="en-US" sz="2200" kern="1200" dirty="0"/>
            <a:t>Standardized response process</a:t>
          </a:r>
        </a:p>
      </dsp:txBody>
      <dsp:txXfrm>
        <a:off x="1249866" y="2135"/>
        <a:ext cx="6990267" cy="1082135"/>
      </dsp:txXfrm>
    </dsp:sp>
    <dsp:sp modelId="{C16F624F-576D-4411-B9B1-123BD1EBC673}">
      <dsp:nvSpPr>
        <dsp:cNvPr id="0" name=""/>
        <dsp:cNvSpPr/>
      </dsp:nvSpPr>
      <dsp:spPr>
        <a:xfrm>
          <a:off x="0" y="1354804"/>
          <a:ext cx="8240134" cy="10821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6F0628-DBCB-463D-A0C7-143A1F1DB386}">
      <dsp:nvSpPr>
        <dsp:cNvPr id="0" name=""/>
        <dsp:cNvSpPr/>
      </dsp:nvSpPr>
      <dsp:spPr>
        <a:xfrm>
          <a:off x="327346" y="1598285"/>
          <a:ext cx="595174" cy="59517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74DF0D-ED82-4E1A-B7F2-12AD66620826}">
      <dsp:nvSpPr>
        <dsp:cNvPr id="0" name=""/>
        <dsp:cNvSpPr/>
      </dsp:nvSpPr>
      <dsp:spPr>
        <a:xfrm>
          <a:off x="1249866" y="1354804"/>
          <a:ext cx="6990267" cy="1082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26" tIns="114526" rIns="114526" bIns="114526" numCol="1" spcCol="1270" anchor="ctr" anchorCtr="0">
          <a:noAutofit/>
        </a:bodyPr>
        <a:lstStyle/>
        <a:p>
          <a:pPr marL="0" lvl="0" indent="0" algn="l" defTabSz="977900">
            <a:lnSpc>
              <a:spcPct val="100000"/>
            </a:lnSpc>
            <a:spcBef>
              <a:spcPct val="0"/>
            </a:spcBef>
            <a:spcAft>
              <a:spcPct val="35000"/>
            </a:spcAft>
            <a:buNone/>
          </a:pPr>
          <a:r>
            <a:rPr lang="en-US" sz="2200" kern="1200" dirty="0"/>
            <a:t>Defined roles across divisions</a:t>
          </a:r>
        </a:p>
      </dsp:txBody>
      <dsp:txXfrm>
        <a:off x="1249866" y="1354804"/>
        <a:ext cx="6990267" cy="1082135"/>
      </dsp:txXfrm>
    </dsp:sp>
    <dsp:sp modelId="{21BE27CD-2A7B-46E8-B9C6-3ADABA8C8651}">
      <dsp:nvSpPr>
        <dsp:cNvPr id="0" name=""/>
        <dsp:cNvSpPr/>
      </dsp:nvSpPr>
      <dsp:spPr>
        <a:xfrm>
          <a:off x="0" y="2707474"/>
          <a:ext cx="8240134" cy="10821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022E05-CFAB-4D6A-ACE9-18B00F5E8332}">
      <dsp:nvSpPr>
        <dsp:cNvPr id="0" name=""/>
        <dsp:cNvSpPr/>
      </dsp:nvSpPr>
      <dsp:spPr>
        <a:xfrm>
          <a:off x="327346" y="2950955"/>
          <a:ext cx="595174" cy="59517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D01E1-2754-4F09-BEA0-56141952A5A5}">
      <dsp:nvSpPr>
        <dsp:cNvPr id="0" name=""/>
        <dsp:cNvSpPr/>
      </dsp:nvSpPr>
      <dsp:spPr>
        <a:xfrm>
          <a:off x="1249866" y="2707474"/>
          <a:ext cx="6990267" cy="1082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26" tIns="114526" rIns="114526" bIns="114526" numCol="1" spcCol="1270" anchor="ctr" anchorCtr="0">
          <a:noAutofit/>
        </a:bodyPr>
        <a:lstStyle/>
        <a:p>
          <a:pPr marL="0" lvl="0" indent="0" algn="l" defTabSz="977900">
            <a:lnSpc>
              <a:spcPct val="100000"/>
            </a:lnSpc>
            <a:spcBef>
              <a:spcPct val="0"/>
            </a:spcBef>
            <a:spcAft>
              <a:spcPct val="35000"/>
            </a:spcAft>
            <a:buNone/>
          </a:pPr>
          <a:r>
            <a:rPr lang="en-US" sz="2200" kern="1200" dirty="0"/>
            <a:t>Enabled consistent documentation</a:t>
          </a:r>
        </a:p>
      </dsp:txBody>
      <dsp:txXfrm>
        <a:off x="1249866" y="2707474"/>
        <a:ext cx="6990267" cy="1082135"/>
      </dsp:txXfrm>
    </dsp:sp>
    <dsp:sp modelId="{4D66CFBF-C532-4BDE-B651-5B641BDEF0F9}">
      <dsp:nvSpPr>
        <dsp:cNvPr id="0" name=""/>
        <dsp:cNvSpPr/>
      </dsp:nvSpPr>
      <dsp:spPr>
        <a:xfrm>
          <a:off x="0" y="4060144"/>
          <a:ext cx="8240134" cy="10821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812D8-805B-43A2-8D7B-07781AD40BA4}">
      <dsp:nvSpPr>
        <dsp:cNvPr id="0" name=""/>
        <dsp:cNvSpPr/>
      </dsp:nvSpPr>
      <dsp:spPr>
        <a:xfrm>
          <a:off x="327346" y="4303624"/>
          <a:ext cx="595174" cy="59517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008E9-7485-4CC1-8CA1-733AFDD0B7DA}">
      <dsp:nvSpPr>
        <dsp:cNvPr id="0" name=""/>
        <dsp:cNvSpPr/>
      </dsp:nvSpPr>
      <dsp:spPr>
        <a:xfrm>
          <a:off x="1249866" y="4060144"/>
          <a:ext cx="6990267" cy="1082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26" tIns="114526" rIns="114526" bIns="114526" numCol="1" spcCol="1270" anchor="ctr" anchorCtr="0">
          <a:noAutofit/>
        </a:bodyPr>
        <a:lstStyle/>
        <a:p>
          <a:pPr marL="0" lvl="0" indent="0" algn="l" defTabSz="977900">
            <a:lnSpc>
              <a:spcPct val="100000"/>
            </a:lnSpc>
            <a:spcBef>
              <a:spcPct val="0"/>
            </a:spcBef>
            <a:spcAft>
              <a:spcPct val="35000"/>
            </a:spcAft>
            <a:buNone/>
          </a:pPr>
          <a:r>
            <a:rPr lang="en-US" sz="2200" b="0" kern="1200" dirty="0"/>
            <a:t>Built the foundation for prevention &amp; cost recovery</a:t>
          </a:r>
        </a:p>
      </dsp:txBody>
      <dsp:txXfrm>
        <a:off x="1249866" y="4060144"/>
        <a:ext cx="6990267" cy="108213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E2FF13-38D9-4AF9-B3F4-1752793A2177}" type="datetimeFigureOut">
              <a:rPr lang="en-US" smtClean="0"/>
              <a:t>5/11/2026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6B5050-763A-4AE6-85C9-2CFF719B77A1}" type="slidenum">
              <a:rPr lang="en-US" smtClean="0"/>
              <a:t>‹#›</a:t>
            </a:fld>
            <a:endParaRPr lang="en-US" dirty="0"/>
          </a:p>
        </p:txBody>
      </p:sp>
    </p:spTree>
    <p:extLst>
      <p:ext uri="{BB962C8B-B14F-4D97-AF65-F5344CB8AC3E}">
        <p14:creationId xmlns:p14="http://schemas.microsoft.com/office/powerpoint/2010/main" val="394290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B5050-763A-4AE6-85C9-2CFF719B77A1}" type="slidenum">
              <a:rPr lang="en-US" smtClean="0"/>
              <a:t>1</a:t>
            </a:fld>
            <a:endParaRPr lang="en-US" dirty="0"/>
          </a:p>
        </p:txBody>
      </p:sp>
    </p:spTree>
    <p:extLst>
      <p:ext uri="{BB962C8B-B14F-4D97-AF65-F5344CB8AC3E}">
        <p14:creationId xmlns:p14="http://schemas.microsoft.com/office/powerpoint/2010/main" val="402894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44B66-3CB5-09C2-9829-90B12A334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8288A-9CAB-72E5-8D17-9D9CD2C175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31031-887A-21D6-29FB-3A1CBA41637C}"/>
              </a:ext>
            </a:extLst>
          </p:cNvPr>
          <p:cNvSpPr>
            <a:spLocks noGrp="1"/>
          </p:cNvSpPr>
          <p:nvPr>
            <p:ph type="body" idx="1"/>
          </p:nvPr>
        </p:nvSpPr>
        <p:spPr/>
        <p:txBody>
          <a:bodyPr/>
          <a:lstStyle/>
          <a:p>
            <a:r>
              <a:rPr lang="en-US" b="1" dirty="0"/>
              <a:t>One of our biggest improvements was standardization. Before, documentation varied by crew. Now every response follows the same workflow, uses the same tools, and captures the information needed for analysis and recovery.</a:t>
            </a:r>
            <a:endParaRPr lang="en-US" dirty="0"/>
          </a:p>
        </p:txBody>
      </p:sp>
      <p:sp>
        <p:nvSpPr>
          <p:cNvPr id="4" name="Slide Number Placeholder 3">
            <a:extLst>
              <a:ext uri="{FF2B5EF4-FFF2-40B4-BE49-F238E27FC236}">
                <a16:creationId xmlns:a16="http://schemas.microsoft.com/office/drawing/2014/main" id="{B8B4EF98-32BA-F273-283A-C97F758EBD16}"/>
              </a:ext>
            </a:extLst>
          </p:cNvPr>
          <p:cNvSpPr>
            <a:spLocks noGrp="1"/>
          </p:cNvSpPr>
          <p:nvPr>
            <p:ph type="sldNum" sz="quarter" idx="5"/>
          </p:nvPr>
        </p:nvSpPr>
        <p:spPr/>
        <p:txBody>
          <a:bodyPr/>
          <a:lstStyle/>
          <a:p>
            <a:fld id="{D06B5050-763A-4AE6-85C9-2CFF719B77A1}" type="slidenum">
              <a:rPr lang="en-US" smtClean="0"/>
              <a:t>10</a:t>
            </a:fld>
            <a:endParaRPr lang="en-US" dirty="0"/>
          </a:p>
        </p:txBody>
      </p:sp>
    </p:spTree>
    <p:extLst>
      <p:ext uri="{BB962C8B-B14F-4D97-AF65-F5344CB8AC3E}">
        <p14:creationId xmlns:p14="http://schemas.microsoft.com/office/powerpoint/2010/main" val="369826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Documentation alone isn’t enough. We review each incident to understand what actually happened—locator issue, contractor error, record issue, communication breakdown—then act on that</a:t>
            </a:r>
            <a:endParaRPr lang="en-US" dirty="0"/>
          </a:p>
        </p:txBody>
      </p:sp>
      <p:sp>
        <p:nvSpPr>
          <p:cNvPr id="4" name="Slide Number Placeholder 3"/>
          <p:cNvSpPr>
            <a:spLocks noGrp="1"/>
          </p:cNvSpPr>
          <p:nvPr>
            <p:ph type="sldNum" sz="quarter" idx="5"/>
          </p:nvPr>
        </p:nvSpPr>
        <p:spPr/>
        <p:txBody>
          <a:bodyPr/>
          <a:lstStyle/>
          <a:p>
            <a:fld id="{D06B5050-763A-4AE6-85C9-2CFF719B77A1}" type="slidenum">
              <a:rPr lang="en-US" smtClean="0"/>
              <a:t>11</a:t>
            </a:fld>
            <a:endParaRPr lang="en-US" dirty="0"/>
          </a:p>
        </p:txBody>
      </p:sp>
    </p:spTree>
    <p:extLst>
      <p:ext uri="{BB962C8B-B14F-4D97-AF65-F5344CB8AC3E}">
        <p14:creationId xmlns:p14="http://schemas.microsoft.com/office/powerpoint/2010/main" val="3893805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Including insurance reimbursement-</a:t>
            </a:r>
            <a:r>
              <a:rPr lang="en-US" b="1" dirty="0"/>
              <a:t>Historically, recovery was inconsistent because documentation and invoicing weren’t standardized. We built a repeatable process that supports reimbursement and gives visibility into outstanding claims.</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06B5050-763A-4AE6-85C9-2CFF719B77A1}" type="slidenum">
              <a:rPr lang="en-US" smtClean="0"/>
              <a:t>12</a:t>
            </a:fld>
            <a:endParaRPr lang="en-US" dirty="0"/>
          </a:p>
        </p:txBody>
      </p:sp>
    </p:spTree>
    <p:extLst>
      <p:ext uri="{BB962C8B-B14F-4D97-AF65-F5344CB8AC3E}">
        <p14:creationId xmlns:p14="http://schemas.microsoft.com/office/powerpoint/2010/main" val="224470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3557C-1192-FFC7-E58A-846B56009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301BA-C550-F31E-AB0A-6C36BE681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DD0F3-51EA-1D70-2153-29D3C79E985A}"/>
              </a:ext>
            </a:extLst>
          </p:cNvPr>
          <p:cNvSpPr>
            <a:spLocks noGrp="1"/>
          </p:cNvSpPr>
          <p:nvPr>
            <p:ph type="body" idx="1"/>
          </p:nvPr>
        </p:nvSpPr>
        <p:spPr/>
        <p:txBody>
          <a:bodyPr/>
          <a:lstStyle/>
          <a:p>
            <a:r>
              <a:rPr lang="en-US" dirty="0"/>
              <a:t>This is after implementation less than 6 months ago</a:t>
            </a:r>
          </a:p>
        </p:txBody>
      </p:sp>
      <p:sp>
        <p:nvSpPr>
          <p:cNvPr id="4" name="Slide Number Placeholder 3">
            <a:extLst>
              <a:ext uri="{FF2B5EF4-FFF2-40B4-BE49-F238E27FC236}">
                <a16:creationId xmlns:a16="http://schemas.microsoft.com/office/drawing/2014/main" id="{A5C39D2B-2BBE-DD74-C6A8-554C54699549}"/>
              </a:ext>
            </a:extLst>
          </p:cNvPr>
          <p:cNvSpPr>
            <a:spLocks noGrp="1"/>
          </p:cNvSpPr>
          <p:nvPr>
            <p:ph type="sldNum" sz="quarter" idx="5"/>
          </p:nvPr>
        </p:nvSpPr>
        <p:spPr/>
        <p:txBody>
          <a:bodyPr/>
          <a:lstStyle/>
          <a:p>
            <a:fld id="{D06B5050-763A-4AE6-85C9-2CFF719B77A1}" type="slidenum">
              <a:rPr lang="en-US" smtClean="0"/>
              <a:t>13</a:t>
            </a:fld>
            <a:endParaRPr lang="en-US" dirty="0"/>
          </a:p>
        </p:txBody>
      </p:sp>
    </p:spTree>
    <p:extLst>
      <p:ext uri="{BB962C8B-B14F-4D97-AF65-F5344CB8AC3E}">
        <p14:creationId xmlns:p14="http://schemas.microsoft.com/office/powerpoint/2010/main" val="408526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started tracking incidents more consistently—and that changed everything</a:t>
            </a:r>
            <a:endParaRPr lang="en-US" dirty="0"/>
          </a:p>
        </p:txBody>
      </p:sp>
      <p:sp>
        <p:nvSpPr>
          <p:cNvPr id="4" name="Slide Number Placeholder 3"/>
          <p:cNvSpPr>
            <a:spLocks noGrp="1"/>
          </p:cNvSpPr>
          <p:nvPr>
            <p:ph type="sldNum" sz="quarter" idx="5"/>
          </p:nvPr>
        </p:nvSpPr>
        <p:spPr/>
        <p:txBody>
          <a:bodyPr/>
          <a:lstStyle/>
          <a:p>
            <a:fld id="{D06B5050-763A-4AE6-85C9-2CFF719B77A1}" type="slidenum">
              <a:rPr lang="en-US" smtClean="0"/>
              <a:t>14</a:t>
            </a:fld>
            <a:endParaRPr lang="en-US" dirty="0"/>
          </a:p>
        </p:txBody>
      </p:sp>
    </p:spTree>
    <p:extLst>
      <p:ext uri="{BB962C8B-B14F-4D97-AF65-F5344CB8AC3E}">
        <p14:creationId xmlns:p14="http://schemas.microsoft.com/office/powerpoint/2010/main" val="2540494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50057-2304-6A7A-AF6B-F08891BB2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401CE-B6B7-7115-2AB8-9601F673E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14883-1A99-A677-06F1-24819D1FB72B}"/>
              </a:ext>
            </a:extLst>
          </p:cNvPr>
          <p:cNvSpPr>
            <a:spLocks noGrp="1"/>
          </p:cNvSpPr>
          <p:nvPr>
            <p:ph type="body" idx="1"/>
          </p:nvPr>
        </p:nvSpPr>
        <p:spPr/>
        <p:txBody>
          <a:bodyPr/>
          <a:lstStyle/>
          <a:p>
            <a:r>
              <a:rPr lang="en-US" b="1" dirty="0"/>
              <a:t>Our locators are critical. Accuracy here prevents most damages.</a:t>
            </a:r>
            <a:endParaRPr lang="en-US" dirty="0"/>
          </a:p>
        </p:txBody>
      </p:sp>
      <p:sp>
        <p:nvSpPr>
          <p:cNvPr id="4" name="Slide Number Placeholder 3">
            <a:extLst>
              <a:ext uri="{FF2B5EF4-FFF2-40B4-BE49-F238E27FC236}">
                <a16:creationId xmlns:a16="http://schemas.microsoft.com/office/drawing/2014/main" id="{E7FA0A77-7F8C-F120-B719-781A3E19BB01}"/>
              </a:ext>
            </a:extLst>
          </p:cNvPr>
          <p:cNvSpPr>
            <a:spLocks noGrp="1"/>
          </p:cNvSpPr>
          <p:nvPr>
            <p:ph type="sldNum" sz="quarter" idx="5"/>
          </p:nvPr>
        </p:nvSpPr>
        <p:spPr/>
        <p:txBody>
          <a:bodyPr/>
          <a:lstStyle/>
          <a:p>
            <a:fld id="{D06B5050-763A-4AE6-85C9-2CFF719B77A1}" type="slidenum">
              <a:rPr lang="en-US" smtClean="0"/>
              <a:t>15</a:t>
            </a:fld>
            <a:endParaRPr lang="en-US" dirty="0"/>
          </a:p>
        </p:txBody>
      </p:sp>
    </p:spTree>
    <p:extLst>
      <p:ext uri="{BB962C8B-B14F-4D97-AF65-F5344CB8AC3E}">
        <p14:creationId xmlns:p14="http://schemas.microsoft.com/office/powerpoint/2010/main" val="354551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B5050-763A-4AE6-85C9-2CFF719B77A1}" type="slidenum">
              <a:rPr lang="en-US" smtClean="0"/>
              <a:t>16</a:t>
            </a:fld>
            <a:endParaRPr lang="en-US" dirty="0"/>
          </a:p>
        </p:txBody>
      </p:sp>
    </p:spTree>
    <p:extLst>
      <p:ext uri="{BB962C8B-B14F-4D97-AF65-F5344CB8AC3E}">
        <p14:creationId xmlns:p14="http://schemas.microsoft.com/office/powerpoint/2010/main" val="407986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B5050-763A-4AE6-85C9-2CFF719B77A1}" type="slidenum">
              <a:rPr lang="en-US" smtClean="0"/>
              <a:t>2</a:t>
            </a:fld>
            <a:endParaRPr lang="en-US" dirty="0"/>
          </a:p>
        </p:txBody>
      </p:sp>
    </p:spTree>
    <p:extLst>
      <p:ext uri="{BB962C8B-B14F-4D97-AF65-F5344CB8AC3E}">
        <p14:creationId xmlns:p14="http://schemas.microsoft.com/office/powerpoint/2010/main" val="393585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B5050-763A-4AE6-85C9-2CFF719B77A1}" type="slidenum">
              <a:rPr lang="en-US" smtClean="0"/>
              <a:t>3</a:t>
            </a:fld>
            <a:endParaRPr lang="en-US" dirty="0"/>
          </a:p>
        </p:txBody>
      </p:sp>
    </p:spTree>
    <p:extLst>
      <p:ext uri="{BB962C8B-B14F-4D97-AF65-F5344CB8AC3E}">
        <p14:creationId xmlns:p14="http://schemas.microsoft.com/office/powerpoint/2010/main" val="143323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B5050-763A-4AE6-85C9-2CFF719B77A1}" type="slidenum">
              <a:rPr lang="en-US" smtClean="0"/>
              <a:t>4</a:t>
            </a:fld>
            <a:endParaRPr lang="en-US" dirty="0"/>
          </a:p>
        </p:txBody>
      </p:sp>
    </p:spTree>
    <p:extLst>
      <p:ext uri="{BB962C8B-B14F-4D97-AF65-F5344CB8AC3E}">
        <p14:creationId xmlns:p14="http://schemas.microsoft.com/office/powerpoint/2010/main" val="75677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B5050-763A-4AE6-85C9-2CFF719B77A1}" type="slidenum">
              <a:rPr lang="en-US" smtClean="0"/>
              <a:t>5</a:t>
            </a:fld>
            <a:endParaRPr lang="en-US" dirty="0"/>
          </a:p>
        </p:txBody>
      </p:sp>
    </p:spTree>
    <p:extLst>
      <p:ext uri="{BB962C8B-B14F-4D97-AF65-F5344CB8AC3E}">
        <p14:creationId xmlns:p14="http://schemas.microsoft.com/office/powerpoint/2010/main" val="253242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B5050-763A-4AE6-85C9-2CFF719B77A1}" type="slidenum">
              <a:rPr lang="en-US" smtClean="0"/>
              <a:t>6</a:t>
            </a:fld>
            <a:endParaRPr lang="en-US" dirty="0"/>
          </a:p>
        </p:txBody>
      </p:sp>
    </p:spTree>
    <p:extLst>
      <p:ext uri="{BB962C8B-B14F-4D97-AF65-F5344CB8AC3E}">
        <p14:creationId xmlns:p14="http://schemas.microsoft.com/office/powerpoint/2010/main" val="21506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B5050-763A-4AE6-85C9-2CFF719B77A1}" type="slidenum">
              <a:rPr lang="en-US" smtClean="0"/>
              <a:t>7</a:t>
            </a:fld>
            <a:endParaRPr lang="en-US" dirty="0"/>
          </a:p>
        </p:txBody>
      </p:sp>
    </p:spTree>
    <p:extLst>
      <p:ext uri="{BB962C8B-B14F-4D97-AF65-F5344CB8AC3E}">
        <p14:creationId xmlns:p14="http://schemas.microsoft.com/office/powerpoint/2010/main" val="196131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locators are critical. Accuracy here prevents most damages. Most utility damages are preventable, and the first line of defense is accurate locating. We’ve invested in people, training, technology, and better records so our field teams and contractors are working from reliable information.</a:t>
            </a:r>
          </a:p>
          <a:p>
            <a:r>
              <a:rPr lang="en-US" dirty="0"/>
              <a:t>• Dedicated in‑house locator staff</a:t>
            </a:r>
            <a:br>
              <a:rPr lang="en-US" dirty="0"/>
            </a:br>
            <a:r>
              <a:rPr lang="en-US" dirty="0"/>
              <a:t>• Ongoing training for locators and field crews</a:t>
            </a:r>
            <a:br>
              <a:rPr lang="en-US" dirty="0"/>
            </a:br>
            <a:r>
              <a:rPr lang="en-US" dirty="0"/>
              <a:t>• New equipment (GPR)</a:t>
            </a:r>
            <a:br>
              <a:rPr lang="en-US" dirty="0"/>
            </a:br>
            <a:r>
              <a:rPr lang="en-US" dirty="0"/>
              <a:t>• Critical GIS updates</a:t>
            </a:r>
            <a:br>
              <a:rPr lang="en-US" dirty="0"/>
            </a:br>
            <a:r>
              <a:rPr lang="en-US" dirty="0"/>
              <a:t>• Access to accurate as‑builts</a:t>
            </a:r>
          </a:p>
          <a:p>
            <a:r>
              <a:rPr lang="en-US" b="1" dirty="0">
                <a:highlight>
                  <a:srgbClr val="FFFF00"/>
                </a:highlight>
              </a:rPr>
              <a:t>Maintaining Comms with contractors and holding them accountable</a:t>
            </a:r>
          </a:p>
        </p:txBody>
      </p:sp>
      <p:sp>
        <p:nvSpPr>
          <p:cNvPr id="4" name="Slide Number Placeholder 3"/>
          <p:cNvSpPr>
            <a:spLocks noGrp="1"/>
          </p:cNvSpPr>
          <p:nvPr>
            <p:ph type="sldNum" sz="quarter" idx="5"/>
          </p:nvPr>
        </p:nvSpPr>
        <p:spPr/>
        <p:txBody>
          <a:bodyPr/>
          <a:lstStyle/>
          <a:p>
            <a:fld id="{D06B5050-763A-4AE6-85C9-2CFF719B77A1}" type="slidenum">
              <a:rPr lang="en-US" smtClean="0"/>
              <a:t>8</a:t>
            </a:fld>
            <a:endParaRPr lang="en-US" dirty="0"/>
          </a:p>
        </p:txBody>
      </p:sp>
    </p:spTree>
    <p:extLst>
      <p:ext uri="{BB962C8B-B14F-4D97-AF65-F5344CB8AC3E}">
        <p14:creationId xmlns:p14="http://schemas.microsoft.com/office/powerpoint/2010/main" val="975033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C87FA-17EE-6206-46C6-274DC822C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9908A-AA60-22BA-BE33-F4F28ED503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A10099-5BB1-BF11-61ED-0FAC1B26FC9E}"/>
              </a:ext>
            </a:extLst>
          </p:cNvPr>
          <p:cNvSpPr>
            <a:spLocks noGrp="1"/>
          </p:cNvSpPr>
          <p:nvPr>
            <p:ph type="body" idx="1"/>
          </p:nvPr>
        </p:nvSpPr>
        <p:spPr/>
        <p:txBody>
          <a:bodyPr/>
          <a:lstStyle/>
          <a:p>
            <a:r>
              <a:rPr lang="en-US" dirty="0"/>
              <a:t>On call staff for each discipline, </a:t>
            </a:r>
            <a:r>
              <a:rPr lang="en-US" b="1" dirty="0"/>
              <a:t>Even with prevention efforts, incidents still happen. Our focus is rapid containment, public protection, and immediate documentation while details are fresh</a:t>
            </a:r>
            <a:endParaRPr lang="en-US" dirty="0"/>
          </a:p>
        </p:txBody>
      </p:sp>
      <p:sp>
        <p:nvSpPr>
          <p:cNvPr id="4" name="Slide Number Placeholder 3">
            <a:extLst>
              <a:ext uri="{FF2B5EF4-FFF2-40B4-BE49-F238E27FC236}">
                <a16:creationId xmlns:a16="http://schemas.microsoft.com/office/drawing/2014/main" id="{7A5378E6-3504-A9C4-F9FC-C5D652F9244D}"/>
              </a:ext>
            </a:extLst>
          </p:cNvPr>
          <p:cNvSpPr>
            <a:spLocks noGrp="1"/>
          </p:cNvSpPr>
          <p:nvPr>
            <p:ph type="sldNum" sz="quarter" idx="5"/>
          </p:nvPr>
        </p:nvSpPr>
        <p:spPr/>
        <p:txBody>
          <a:bodyPr/>
          <a:lstStyle/>
          <a:p>
            <a:fld id="{D06B5050-763A-4AE6-85C9-2CFF719B77A1}" type="slidenum">
              <a:rPr lang="en-US" smtClean="0"/>
              <a:t>9</a:t>
            </a:fld>
            <a:endParaRPr lang="en-US" dirty="0"/>
          </a:p>
        </p:txBody>
      </p:sp>
    </p:spTree>
    <p:extLst>
      <p:ext uri="{BB962C8B-B14F-4D97-AF65-F5344CB8AC3E}">
        <p14:creationId xmlns:p14="http://schemas.microsoft.com/office/powerpoint/2010/main" val="351362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0B32-EBBE-41ED-9899-D5486C35DD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E43989-566F-498C-8E9B-775D84C40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1E17D0-05BB-4791-82DB-E08E855EA2B3}"/>
              </a:ext>
            </a:extLst>
          </p:cNvPr>
          <p:cNvSpPr>
            <a:spLocks noGrp="1"/>
          </p:cNvSpPr>
          <p:nvPr>
            <p:ph type="dt" sz="half" idx="10"/>
          </p:nvPr>
        </p:nvSpPr>
        <p:spPr/>
        <p:txBody>
          <a:bodyPr/>
          <a:lstStyle/>
          <a:p>
            <a:fld id="{F87C405D-9816-47DC-99B9-F5251807DCF7}" type="datetimeFigureOut">
              <a:rPr lang="en-US" smtClean="0"/>
              <a:t>5/11/2026</a:t>
            </a:fld>
            <a:endParaRPr lang="en-US" dirty="0"/>
          </a:p>
        </p:txBody>
      </p:sp>
      <p:sp>
        <p:nvSpPr>
          <p:cNvPr id="5" name="Footer Placeholder 4">
            <a:extLst>
              <a:ext uri="{FF2B5EF4-FFF2-40B4-BE49-F238E27FC236}">
                <a16:creationId xmlns:a16="http://schemas.microsoft.com/office/drawing/2014/main" id="{CA5355D7-16B5-4769-A56D-1582B3E13A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6857B0-53B1-405B-9206-7E25EF8119B6}"/>
              </a:ext>
            </a:extLst>
          </p:cNvPr>
          <p:cNvSpPr>
            <a:spLocks noGrp="1"/>
          </p:cNvSpPr>
          <p:nvPr>
            <p:ph type="sldNum" sz="quarter" idx="12"/>
          </p:nvPr>
        </p:nvSpPr>
        <p:spPr/>
        <p:txBody>
          <a:bodyPr/>
          <a:lstStyle/>
          <a:p>
            <a:fld id="{CD132B81-7B21-45D8-86D2-223BA4E242E6}" type="slidenum">
              <a:rPr lang="en-US" smtClean="0"/>
              <a:t>‹#›</a:t>
            </a:fld>
            <a:endParaRPr lang="en-US" dirty="0"/>
          </a:p>
        </p:txBody>
      </p:sp>
    </p:spTree>
    <p:extLst>
      <p:ext uri="{BB962C8B-B14F-4D97-AF65-F5344CB8AC3E}">
        <p14:creationId xmlns:p14="http://schemas.microsoft.com/office/powerpoint/2010/main" val="9142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7EAF-B990-4929-94CD-304274A0C6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49490E-F812-416F-98FD-16F98A180A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D701C-9485-43DC-A6FC-8AE8D47AF0F6}"/>
              </a:ext>
            </a:extLst>
          </p:cNvPr>
          <p:cNvSpPr>
            <a:spLocks noGrp="1"/>
          </p:cNvSpPr>
          <p:nvPr>
            <p:ph type="dt" sz="half" idx="10"/>
          </p:nvPr>
        </p:nvSpPr>
        <p:spPr/>
        <p:txBody>
          <a:bodyPr/>
          <a:lstStyle/>
          <a:p>
            <a:fld id="{F87C405D-9816-47DC-99B9-F5251807DCF7}" type="datetimeFigureOut">
              <a:rPr lang="en-US" smtClean="0"/>
              <a:t>5/11/2026</a:t>
            </a:fld>
            <a:endParaRPr lang="en-US" dirty="0"/>
          </a:p>
        </p:txBody>
      </p:sp>
      <p:sp>
        <p:nvSpPr>
          <p:cNvPr id="5" name="Footer Placeholder 4">
            <a:extLst>
              <a:ext uri="{FF2B5EF4-FFF2-40B4-BE49-F238E27FC236}">
                <a16:creationId xmlns:a16="http://schemas.microsoft.com/office/drawing/2014/main" id="{977B4F50-04F6-46E9-A2F7-35CC04C0DF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3743AA-B4B1-42E1-BADB-B4908C73A0C0}"/>
              </a:ext>
            </a:extLst>
          </p:cNvPr>
          <p:cNvSpPr>
            <a:spLocks noGrp="1"/>
          </p:cNvSpPr>
          <p:nvPr>
            <p:ph type="sldNum" sz="quarter" idx="12"/>
          </p:nvPr>
        </p:nvSpPr>
        <p:spPr/>
        <p:txBody>
          <a:bodyPr/>
          <a:lstStyle/>
          <a:p>
            <a:fld id="{CD132B81-7B21-45D8-86D2-223BA4E242E6}" type="slidenum">
              <a:rPr lang="en-US" smtClean="0"/>
              <a:t>‹#›</a:t>
            </a:fld>
            <a:endParaRPr lang="en-US" dirty="0"/>
          </a:p>
        </p:txBody>
      </p:sp>
    </p:spTree>
    <p:extLst>
      <p:ext uri="{BB962C8B-B14F-4D97-AF65-F5344CB8AC3E}">
        <p14:creationId xmlns:p14="http://schemas.microsoft.com/office/powerpoint/2010/main" val="5796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24806F-9BD3-4C18-A6C7-F9CB2461A6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B71AA3-9ACE-4886-8AE6-A4DAF43524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4F0D3-CE24-4430-8A0A-256EFFFF4CB0}"/>
              </a:ext>
            </a:extLst>
          </p:cNvPr>
          <p:cNvSpPr>
            <a:spLocks noGrp="1"/>
          </p:cNvSpPr>
          <p:nvPr>
            <p:ph type="dt" sz="half" idx="10"/>
          </p:nvPr>
        </p:nvSpPr>
        <p:spPr/>
        <p:txBody>
          <a:bodyPr/>
          <a:lstStyle/>
          <a:p>
            <a:fld id="{F87C405D-9816-47DC-99B9-F5251807DCF7}" type="datetimeFigureOut">
              <a:rPr lang="en-US" smtClean="0"/>
              <a:t>5/11/2026</a:t>
            </a:fld>
            <a:endParaRPr lang="en-US" dirty="0"/>
          </a:p>
        </p:txBody>
      </p:sp>
      <p:sp>
        <p:nvSpPr>
          <p:cNvPr id="5" name="Footer Placeholder 4">
            <a:extLst>
              <a:ext uri="{FF2B5EF4-FFF2-40B4-BE49-F238E27FC236}">
                <a16:creationId xmlns:a16="http://schemas.microsoft.com/office/drawing/2014/main" id="{AEEE2AA3-6F24-4290-A6F4-C30E7BEFC5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D2D868-1D87-48F1-891A-E7C9309335B8}"/>
              </a:ext>
            </a:extLst>
          </p:cNvPr>
          <p:cNvSpPr>
            <a:spLocks noGrp="1"/>
          </p:cNvSpPr>
          <p:nvPr>
            <p:ph type="sldNum" sz="quarter" idx="12"/>
          </p:nvPr>
        </p:nvSpPr>
        <p:spPr/>
        <p:txBody>
          <a:bodyPr/>
          <a:lstStyle/>
          <a:p>
            <a:fld id="{CD132B81-7B21-45D8-86D2-223BA4E242E6}" type="slidenum">
              <a:rPr lang="en-US" smtClean="0"/>
              <a:t>‹#›</a:t>
            </a:fld>
            <a:endParaRPr lang="en-US" dirty="0"/>
          </a:p>
        </p:txBody>
      </p:sp>
    </p:spTree>
    <p:extLst>
      <p:ext uri="{BB962C8B-B14F-4D97-AF65-F5344CB8AC3E}">
        <p14:creationId xmlns:p14="http://schemas.microsoft.com/office/powerpoint/2010/main" val="306915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AF8C-3C7F-400B-B78A-EDC2E1F484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6C7378-55FB-442C-A79F-ACF1E70030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E3D8E-F7D5-4258-85C3-CD5C36607A3C}"/>
              </a:ext>
            </a:extLst>
          </p:cNvPr>
          <p:cNvSpPr>
            <a:spLocks noGrp="1"/>
          </p:cNvSpPr>
          <p:nvPr>
            <p:ph type="dt" sz="half" idx="10"/>
          </p:nvPr>
        </p:nvSpPr>
        <p:spPr/>
        <p:txBody>
          <a:bodyPr/>
          <a:lstStyle/>
          <a:p>
            <a:fld id="{F87C405D-9816-47DC-99B9-F5251807DCF7}" type="datetimeFigureOut">
              <a:rPr lang="en-US" smtClean="0"/>
              <a:t>5/11/2026</a:t>
            </a:fld>
            <a:endParaRPr lang="en-US" dirty="0"/>
          </a:p>
        </p:txBody>
      </p:sp>
      <p:sp>
        <p:nvSpPr>
          <p:cNvPr id="5" name="Footer Placeholder 4">
            <a:extLst>
              <a:ext uri="{FF2B5EF4-FFF2-40B4-BE49-F238E27FC236}">
                <a16:creationId xmlns:a16="http://schemas.microsoft.com/office/drawing/2014/main" id="{81810A21-7434-4E35-813F-EEE41183A6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49BA1D-BB7B-424E-B8D6-911379AFC8AC}"/>
              </a:ext>
            </a:extLst>
          </p:cNvPr>
          <p:cNvSpPr>
            <a:spLocks noGrp="1"/>
          </p:cNvSpPr>
          <p:nvPr>
            <p:ph type="sldNum" sz="quarter" idx="12"/>
          </p:nvPr>
        </p:nvSpPr>
        <p:spPr/>
        <p:txBody>
          <a:bodyPr/>
          <a:lstStyle/>
          <a:p>
            <a:fld id="{CD132B81-7B21-45D8-86D2-223BA4E242E6}" type="slidenum">
              <a:rPr lang="en-US" smtClean="0"/>
              <a:t>‹#›</a:t>
            </a:fld>
            <a:endParaRPr lang="en-US" dirty="0"/>
          </a:p>
        </p:txBody>
      </p:sp>
    </p:spTree>
    <p:extLst>
      <p:ext uri="{BB962C8B-B14F-4D97-AF65-F5344CB8AC3E}">
        <p14:creationId xmlns:p14="http://schemas.microsoft.com/office/powerpoint/2010/main" val="282838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DC372-3B86-4D64-AA05-EC06747AA2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E1466F-E2D6-40E0-BD64-D26C615416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D4F16FC-4D29-4C34-B4CB-A2DC67CA4613}"/>
              </a:ext>
            </a:extLst>
          </p:cNvPr>
          <p:cNvSpPr>
            <a:spLocks noGrp="1"/>
          </p:cNvSpPr>
          <p:nvPr>
            <p:ph type="dt" sz="half" idx="10"/>
          </p:nvPr>
        </p:nvSpPr>
        <p:spPr/>
        <p:txBody>
          <a:bodyPr/>
          <a:lstStyle/>
          <a:p>
            <a:fld id="{F87C405D-9816-47DC-99B9-F5251807DCF7}" type="datetimeFigureOut">
              <a:rPr lang="en-US" smtClean="0"/>
              <a:t>5/11/2026</a:t>
            </a:fld>
            <a:endParaRPr lang="en-US" dirty="0"/>
          </a:p>
        </p:txBody>
      </p:sp>
      <p:sp>
        <p:nvSpPr>
          <p:cNvPr id="5" name="Footer Placeholder 4">
            <a:extLst>
              <a:ext uri="{FF2B5EF4-FFF2-40B4-BE49-F238E27FC236}">
                <a16:creationId xmlns:a16="http://schemas.microsoft.com/office/drawing/2014/main" id="{D9DE3A0C-1D35-4DC0-810F-8D459EDB4F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C2B2FF-133E-4A51-A1BC-004BFAA41BFC}"/>
              </a:ext>
            </a:extLst>
          </p:cNvPr>
          <p:cNvSpPr>
            <a:spLocks noGrp="1"/>
          </p:cNvSpPr>
          <p:nvPr>
            <p:ph type="sldNum" sz="quarter" idx="12"/>
          </p:nvPr>
        </p:nvSpPr>
        <p:spPr/>
        <p:txBody>
          <a:bodyPr/>
          <a:lstStyle/>
          <a:p>
            <a:fld id="{CD132B81-7B21-45D8-86D2-223BA4E242E6}" type="slidenum">
              <a:rPr lang="en-US" smtClean="0"/>
              <a:t>‹#›</a:t>
            </a:fld>
            <a:endParaRPr lang="en-US" dirty="0"/>
          </a:p>
        </p:txBody>
      </p:sp>
    </p:spTree>
    <p:extLst>
      <p:ext uri="{BB962C8B-B14F-4D97-AF65-F5344CB8AC3E}">
        <p14:creationId xmlns:p14="http://schemas.microsoft.com/office/powerpoint/2010/main" val="21817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EC40-C466-4147-928A-4EB59C313B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4C04C4-79B6-407D-A0E4-DF53CF5829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D018AE-2A64-49DA-AC38-7F819A915D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DEECEC-A095-4131-A9BD-9762C32443E0}"/>
              </a:ext>
            </a:extLst>
          </p:cNvPr>
          <p:cNvSpPr>
            <a:spLocks noGrp="1"/>
          </p:cNvSpPr>
          <p:nvPr>
            <p:ph type="dt" sz="half" idx="10"/>
          </p:nvPr>
        </p:nvSpPr>
        <p:spPr/>
        <p:txBody>
          <a:bodyPr/>
          <a:lstStyle/>
          <a:p>
            <a:fld id="{F87C405D-9816-47DC-99B9-F5251807DCF7}" type="datetimeFigureOut">
              <a:rPr lang="en-US" smtClean="0"/>
              <a:t>5/11/2026</a:t>
            </a:fld>
            <a:endParaRPr lang="en-US" dirty="0"/>
          </a:p>
        </p:txBody>
      </p:sp>
      <p:sp>
        <p:nvSpPr>
          <p:cNvPr id="6" name="Footer Placeholder 5">
            <a:extLst>
              <a:ext uri="{FF2B5EF4-FFF2-40B4-BE49-F238E27FC236}">
                <a16:creationId xmlns:a16="http://schemas.microsoft.com/office/drawing/2014/main" id="{FE37A84B-F6A4-48E4-A446-52CF252910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51A0DC-48F5-4DAD-A9C5-932689A0B191}"/>
              </a:ext>
            </a:extLst>
          </p:cNvPr>
          <p:cNvSpPr>
            <a:spLocks noGrp="1"/>
          </p:cNvSpPr>
          <p:nvPr>
            <p:ph type="sldNum" sz="quarter" idx="12"/>
          </p:nvPr>
        </p:nvSpPr>
        <p:spPr/>
        <p:txBody>
          <a:bodyPr/>
          <a:lstStyle/>
          <a:p>
            <a:fld id="{CD132B81-7B21-45D8-86D2-223BA4E242E6}" type="slidenum">
              <a:rPr lang="en-US" smtClean="0"/>
              <a:t>‹#›</a:t>
            </a:fld>
            <a:endParaRPr lang="en-US" dirty="0"/>
          </a:p>
        </p:txBody>
      </p:sp>
    </p:spTree>
    <p:extLst>
      <p:ext uri="{BB962C8B-B14F-4D97-AF65-F5344CB8AC3E}">
        <p14:creationId xmlns:p14="http://schemas.microsoft.com/office/powerpoint/2010/main" val="110922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C536-5BDA-4EBF-91C7-C261E103B6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13F937-95A0-464A-8471-7379069F41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E9A5A9-5432-4F2F-AD93-CD582C6C98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CFFE32-15D9-4766-BCB2-4A3745D445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5943A3-48C0-46BB-888A-9B02B7ACA5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EE71C6-F147-4754-A342-7A66E745F23D}"/>
              </a:ext>
            </a:extLst>
          </p:cNvPr>
          <p:cNvSpPr>
            <a:spLocks noGrp="1"/>
          </p:cNvSpPr>
          <p:nvPr>
            <p:ph type="dt" sz="half" idx="10"/>
          </p:nvPr>
        </p:nvSpPr>
        <p:spPr/>
        <p:txBody>
          <a:bodyPr/>
          <a:lstStyle/>
          <a:p>
            <a:fld id="{F87C405D-9816-47DC-99B9-F5251807DCF7}" type="datetimeFigureOut">
              <a:rPr lang="en-US" smtClean="0"/>
              <a:t>5/11/2026</a:t>
            </a:fld>
            <a:endParaRPr lang="en-US" dirty="0"/>
          </a:p>
        </p:txBody>
      </p:sp>
      <p:sp>
        <p:nvSpPr>
          <p:cNvPr id="8" name="Footer Placeholder 7">
            <a:extLst>
              <a:ext uri="{FF2B5EF4-FFF2-40B4-BE49-F238E27FC236}">
                <a16:creationId xmlns:a16="http://schemas.microsoft.com/office/drawing/2014/main" id="{A58D7DB3-1369-403C-8DA2-350B372B236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072109-A173-463C-9F5F-1A5B1F31F48F}"/>
              </a:ext>
            </a:extLst>
          </p:cNvPr>
          <p:cNvSpPr>
            <a:spLocks noGrp="1"/>
          </p:cNvSpPr>
          <p:nvPr>
            <p:ph type="sldNum" sz="quarter" idx="12"/>
          </p:nvPr>
        </p:nvSpPr>
        <p:spPr/>
        <p:txBody>
          <a:bodyPr/>
          <a:lstStyle/>
          <a:p>
            <a:fld id="{CD132B81-7B21-45D8-86D2-223BA4E242E6}" type="slidenum">
              <a:rPr lang="en-US" smtClean="0"/>
              <a:t>‹#›</a:t>
            </a:fld>
            <a:endParaRPr lang="en-US" dirty="0"/>
          </a:p>
        </p:txBody>
      </p:sp>
    </p:spTree>
    <p:extLst>
      <p:ext uri="{BB962C8B-B14F-4D97-AF65-F5344CB8AC3E}">
        <p14:creationId xmlns:p14="http://schemas.microsoft.com/office/powerpoint/2010/main" val="25503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FD32D-C171-4D5A-8657-32D104DF57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304DB1-B310-400E-BEFF-5C3870F42710}"/>
              </a:ext>
            </a:extLst>
          </p:cNvPr>
          <p:cNvSpPr>
            <a:spLocks noGrp="1"/>
          </p:cNvSpPr>
          <p:nvPr>
            <p:ph type="dt" sz="half" idx="10"/>
          </p:nvPr>
        </p:nvSpPr>
        <p:spPr/>
        <p:txBody>
          <a:bodyPr/>
          <a:lstStyle/>
          <a:p>
            <a:fld id="{F87C405D-9816-47DC-99B9-F5251807DCF7}" type="datetimeFigureOut">
              <a:rPr lang="en-US" smtClean="0"/>
              <a:t>5/11/2026</a:t>
            </a:fld>
            <a:endParaRPr lang="en-US" dirty="0"/>
          </a:p>
        </p:txBody>
      </p:sp>
      <p:sp>
        <p:nvSpPr>
          <p:cNvPr id="4" name="Footer Placeholder 3">
            <a:extLst>
              <a:ext uri="{FF2B5EF4-FFF2-40B4-BE49-F238E27FC236}">
                <a16:creationId xmlns:a16="http://schemas.microsoft.com/office/drawing/2014/main" id="{02DC829D-C38D-4657-B03C-82B3C662B78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7C95DC5-2084-4E16-A0A4-69EA30083EC2}"/>
              </a:ext>
            </a:extLst>
          </p:cNvPr>
          <p:cNvSpPr>
            <a:spLocks noGrp="1"/>
          </p:cNvSpPr>
          <p:nvPr>
            <p:ph type="sldNum" sz="quarter" idx="12"/>
          </p:nvPr>
        </p:nvSpPr>
        <p:spPr/>
        <p:txBody>
          <a:bodyPr/>
          <a:lstStyle/>
          <a:p>
            <a:fld id="{CD132B81-7B21-45D8-86D2-223BA4E242E6}" type="slidenum">
              <a:rPr lang="en-US" smtClean="0"/>
              <a:t>‹#›</a:t>
            </a:fld>
            <a:endParaRPr lang="en-US" dirty="0"/>
          </a:p>
        </p:txBody>
      </p:sp>
    </p:spTree>
    <p:extLst>
      <p:ext uri="{BB962C8B-B14F-4D97-AF65-F5344CB8AC3E}">
        <p14:creationId xmlns:p14="http://schemas.microsoft.com/office/powerpoint/2010/main" val="240249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1131C-6B2C-41F2-97FB-4E14B273912E}"/>
              </a:ext>
            </a:extLst>
          </p:cNvPr>
          <p:cNvSpPr>
            <a:spLocks noGrp="1"/>
          </p:cNvSpPr>
          <p:nvPr>
            <p:ph type="dt" sz="half" idx="10"/>
          </p:nvPr>
        </p:nvSpPr>
        <p:spPr/>
        <p:txBody>
          <a:bodyPr/>
          <a:lstStyle/>
          <a:p>
            <a:fld id="{F87C405D-9816-47DC-99B9-F5251807DCF7}" type="datetimeFigureOut">
              <a:rPr lang="en-US" smtClean="0"/>
              <a:t>5/11/2026</a:t>
            </a:fld>
            <a:endParaRPr lang="en-US" dirty="0"/>
          </a:p>
        </p:txBody>
      </p:sp>
      <p:sp>
        <p:nvSpPr>
          <p:cNvPr id="3" name="Footer Placeholder 2">
            <a:extLst>
              <a:ext uri="{FF2B5EF4-FFF2-40B4-BE49-F238E27FC236}">
                <a16:creationId xmlns:a16="http://schemas.microsoft.com/office/drawing/2014/main" id="{46DF11F7-E7FB-4014-8E90-C294B1EEBC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5BFEA8B-B7F6-49F8-8C7C-592D6EB10B7A}"/>
              </a:ext>
            </a:extLst>
          </p:cNvPr>
          <p:cNvSpPr>
            <a:spLocks noGrp="1"/>
          </p:cNvSpPr>
          <p:nvPr>
            <p:ph type="sldNum" sz="quarter" idx="12"/>
          </p:nvPr>
        </p:nvSpPr>
        <p:spPr/>
        <p:txBody>
          <a:bodyPr/>
          <a:lstStyle/>
          <a:p>
            <a:fld id="{CD132B81-7B21-45D8-86D2-223BA4E242E6}" type="slidenum">
              <a:rPr lang="en-US" smtClean="0"/>
              <a:t>‹#›</a:t>
            </a:fld>
            <a:endParaRPr lang="en-US" dirty="0"/>
          </a:p>
        </p:txBody>
      </p:sp>
    </p:spTree>
    <p:extLst>
      <p:ext uri="{BB962C8B-B14F-4D97-AF65-F5344CB8AC3E}">
        <p14:creationId xmlns:p14="http://schemas.microsoft.com/office/powerpoint/2010/main" val="76303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CF25-5004-4295-A6AC-6C8C591CA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D89051-7D4C-4EEA-85B9-923C5D8A00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CAB7D5-64DF-40A3-93B0-EC6082DEE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CDE9A1-8012-42A6-9C58-24F56DA78CF9}"/>
              </a:ext>
            </a:extLst>
          </p:cNvPr>
          <p:cNvSpPr>
            <a:spLocks noGrp="1"/>
          </p:cNvSpPr>
          <p:nvPr>
            <p:ph type="dt" sz="half" idx="10"/>
          </p:nvPr>
        </p:nvSpPr>
        <p:spPr/>
        <p:txBody>
          <a:bodyPr/>
          <a:lstStyle/>
          <a:p>
            <a:fld id="{F87C405D-9816-47DC-99B9-F5251807DCF7}" type="datetimeFigureOut">
              <a:rPr lang="en-US" smtClean="0"/>
              <a:t>5/11/2026</a:t>
            </a:fld>
            <a:endParaRPr lang="en-US" dirty="0"/>
          </a:p>
        </p:txBody>
      </p:sp>
      <p:sp>
        <p:nvSpPr>
          <p:cNvPr id="6" name="Footer Placeholder 5">
            <a:extLst>
              <a:ext uri="{FF2B5EF4-FFF2-40B4-BE49-F238E27FC236}">
                <a16:creationId xmlns:a16="http://schemas.microsoft.com/office/drawing/2014/main" id="{6E6EAD22-46C1-4E48-8EBA-C908D8B8D5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7BBEC0-5A74-47E0-9448-A1D2B000609E}"/>
              </a:ext>
            </a:extLst>
          </p:cNvPr>
          <p:cNvSpPr>
            <a:spLocks noGrp="1"/>
          </p:cNvSpPr>
          <p:nvPr>
            <p:ph type="sldNum" sz="quarter" idx="12"/>
          </p:nvPr>
        </p:nvSpPr>
        <p:spPr/>
        <p:txBody>
          <a:bodyPr/>
          <a:lstStyle/>
          <a:p>
            <a:fld id="{CD132B81-7B21-45D8-86D2-223BA4E242E6}" type="slidenum">
              <a:rPr lang="en-US" smtClean="0"/>
              <a:t>‹#›</a:t>
            </a:fld>
            <a:endParaRPr lang="en-US" dirty="0"/>
          </a:p>
        </p:txBody>
      </p:sp>
    </p:spTree>
    <p:extLst>
      <p:ext uri="{BB962C8B-B14F-4D97-AF65-F5344CB8AC3E}">
        <p14:creationId xmlns:p14="http://schemas.microsoft.com/office/powerpoint/2010/main" val="154414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A6AD-252C-4D34-A7DD-4E7561531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1685D2-533A-4137-8329-4EF61B701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9C6960-E27F-4908-8818-9B0A607FE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752E04-C29E-468D-B92E-BCD18EA6D21E}"/>
              </a:ext>
            </a:extLst>
          </p:cNvPr>
          <p:cNvSpPr>
            <a:spLocks noGrp="1"/>
          </p:cNvSpPr>
          <p:nvPr>
            <p:ph type="dt" sz="half" idx="10"/>
          </p:nvPr>
        </p:nvSpPr>
        <p:spPr/>
        <p:txBody>
          <a:bodyPr/>
          <a:lstStyle/>
          <a:p>
            <a:fld id="{F87C405D-9816-47DC-99B9-F5251807DCF7}" type="datetimeFigureOut">
              <a:rPr lang="en-US" smtClean="0"/>
              <a:t>5/11/2026</a:t>
            </a:fld>
            <a:endParaRPr lang="en-US" dirty="0"/>
          </a:p>
        </p:txBody>
      </p:sp>
      <p:sp>
        <p:nvSpPr>
          <p:cNvPr id="6" name="Footer Placeholder 5">
            <a:extLst>
              <a:ext uri="{FF2B5EF4-FFF2-40B4-BE49-F238E27FC236}">
                <a16:creationId xmlns:a16="http://schemas.microsoft.com/office/drawing/2014/main" id="{77DA5082-B991-464B-A436-6EC2C4F088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E10A4F-3E91-4AD6-962D-B12FF02829DB}"/>
              </a:ext>
            </a:extLst>
          </p:cNvPr>
          <p:cNvSpPr>
            <a:spLocks noGrp="1"/>
          </p:cNvSpPr>
          <p:nvPr>
            <p:ph type="sldNum" sz="quarter" idx="12"/>
          </p:nvPr>
        </p:nvSpPr>
        <p:spPr/>
        <p:txBody>
          <a:bodyPr/>
          <a:lstStyle/>
          <a:p>
            <a:fld id="{CD132B81-7B21-45D8-86D2-223BA4E242E6}" type="slidenum">
              <a:rPr lang="en-US" smtClean="0"/>
              <a:t>‹#›</a:t>
            </a:fld>
            <a:endParaRPr lang="en-US" dirty="0"/>
          </a:p>
        </p:txBody>
      </p:sp>
    </p:spTree>
    <p:extLst>
      <p:ext uri="{BB962C8B-B14F-4D97-AF65-F5344CB8AC3E}">
        <p14:creationId xmlns:p14="http://schemas.microsoft.com/office/powerpoint/2010/main" val="98865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F11FCA-1C34-4831-AA52-986C9B8A8E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CEB3F7-AB5F-4D2E-82C2-32F369DE40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42B20-FAFF-4A6E-9C0D-26E0629AA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C405D-9816-47DC-99B9-F5251807DCF7}" type="datetimeFigureOut">
              <a:rPr lang="en-US" smtClean="0"/>
              <a:t>5/11/2026</a:t>
            </a:fld>
            <a:endParaRPr lang="en-US" dirty="0"/>
          </a:p>
        </p:txBody>
      </p:sp>
      <p:sp>
        <p:nvSpPr>
          <p:cNvPr id="5" name="Footer Placeholder 4">
            <a:extLst>
              <a:ext uri="{FF2B5EF4-FFF2-40B4-BE49-F238E27FC236}">
                <a16:creationId xmlns:a16="http://schemas.microsoft.com/office/drawing/2014/main" id="{20EC53A7-A640-4912-B96E-906CB6563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A5F08E-4299-4644-B93B-D8E709211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32B81-7B21-45D8-86D2-223BA4E242E6}" type="slidenum">
              <a:rPr lang="en-US" smtClean="0"/>
              <a:t>‹#›</a:t>
            </a:fld>
            <a:endParaRPr lang="en-US" dirty="0"/>
          </a:p>
        </p:txBody>
      </p:sp>
    </p:spTree>
    <p:extLst>
      <p:ext uri="{BB962C8B-B14F-4D97-AF65-F5344CB8AC3E}">
        <p14:creationId xmlns:p14="http://schemas.microsoft.com/office/powerpoint/2010/main" val="3213472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jpeg"/><Relationship Id="rId7" Type="http://schemas.openxmlformats.org/officeDocument/2006/relationships/diagramQuickStyle" Target="../diagrams/quickStyle2.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sv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jpeg"/><Relationship Id="rId7" Type="http://schemas.openxmlformats.org/officeDocument/2006/relationships/diagramLayout" Target="../diagrams/layout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2.sv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9246075-2F62-8C12-A418-83ED9BBECD2E}"/>
              </a:ext>
            </a:extLst>
          </p:cNvPr>
          <p:cNvSpPr>
            <a:spLocks noGrp="1"/>
          </p:cNvSpPr>
          <p:nvPr>
            <p:ph type="subTitle" idx="4294967295"/>
          </p:nvPr>
        </p:nvSpPr>
        <p:spPr>
          <a:xfrm>
            <a:off x="2064774" y="3661032"/>
            <a:ext cx="8141110" cy="2130425"/>
          </a:xfrm>
        </p:spPr>
        <p:txBody>
          <a:bodyPr vert="horz" lIns="91440" tIns="45720" rIns="91440" bIns="45720" rtlCol="0" anchor="t">
            <a:noAutofit/>
          </a:bodyPr>
          <a:lstStyle/>
          <a:p>
            <a:pPr marL="0" indent="0" algn="ctr">
              <a:buNone/>
            </a:pPr>
            <a:r>
              <a:rPr lang="en-US" sz="4400" b="1" dirty="0">
                <a:solidFill>
                  <a:srgbClr val="FFC000"/>
                </a:solidFill>
                <a:latin typeface="Sagona Book" panose="02020503050505020204" pitchFamily="18" charset="0"/>
                <a:cs typeface="Arial"/>
              </a:rPr>
              <a:t>Utility Damage Prevention </a:t>
            </a:r>
          </a:p>
          <a:p>
            <a:pPr marL="0" indent="0" algn="ctr">
              <a:buNone/>
            </a:pPr>
            <a:r>
              <a:rPr lang="en-US" sz="4400" b="1" dirty="0">
                <a:solidFill>
                  <a:srgbClr val="FFC000"/>
                </a:solidFill>
                <a:latin typeface="Sagona Book" panose="02020503050505020204" pitchFamily="18" charset="0"/>
                <a:cs typeface="Arial"/>
              </a:rPr>
              <a:t>	&amp;</a:t>
            </a:r>
          </a:p>
          <a:p>
            <a:pPr marL="0" indent="0" algn="ctr">
              <a:buNone/>
            </a:pPr>
            <a:r>
              <a:rPr lang="en-US" sz="4400" b="1" dirty="0">
                <a:solidFill>
                  <a:srgbClr val="FFC000"/>
                </a:solidFill>
                <a:latin typeface="Sagona Book" panose="02020503050505020204" pitchFamily="18" charset="0"/>
                <a:cs typeface="Arial"/>
              </a:rPr>
              <a:t> 	Cost Recovery</a:t>
            </a:r>
          </a:p>
        </p:txBody>
      </p:sp>
    </p:spTree>
    <p:extLst>
      <p:ext uri="{BB962C8B-B14F-4D97-AF65-F5344CB8AC3E}">
        <p14:creationId xmlns:p14="http://schemas.microsoft.com/office/powerpoint/2010/main" val="4115735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a:extLst>
            <a:ext uri="{FF2B5EF4-FFF2-40B4-BE49-F238E27FC236}">
              <a16:creationId xmlns:a16="http://schemas.microsoft.com/office/drawing/2014/main" id="{A27A817B-26D2-C21F-BFFF-60C0365C5804}"/>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DA803D7D-3FB9-E0D8-2112-2861032FEC7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05963" y="1026064"/>
            <a:ext cx="2703900" cy="2703900"/>
          </a:xfrm>
          <a:prstGeom prst="rect">
            <a:avLst/>
          </a:prstGeom>
        </p:spPr>
      </p:pic>
      <p:sp>
        <p:nvSpPr>
          <p:cNvPr id="5" name="Title 4">
            <a:extLst>
              <a:ext uri="{FF2B5EF4-FFF2-40B4-BE49-F238E27FC236}">
                <a16:creationId xmlns:a16="http://schemas.microsoft.com/office/drawing/2014/main" id="{8486887C-F3DC-93E7-3C78-5E43917CB2F6}"/>
              </a:ext>
            </a:extLst>
          </p:cNvPr>
          <p:cNvSpPr>
            <a:spLocks noGrp="1"/>
          </p:cNvSpPr>
          <p:nvPr>
            <p:ph type="title"/>
          </p:nvPr>
        </p:nvSpPr>
        <p:spPr>
          <a:xfrm>
            <a:off x="140776" y="365125"/>
            <a:ext cx="11329261" cy="1338478"/>
          </a:xfrm>
        </p:spPr>
        <p:txBody>
          <a:bodyPr>
            <a:normAutofit/>
          </a:bodyPr>
          <a:lstStyle/>
          <a:p>
            <a:r>
              <a:rPr lang="en-US" sz="3800" b="1" dirty="0">
                <a:solidFill>
                  <a:srgbClr val="0070C0"/>
                </a:solidFill>
                <a:latin typeface="Sagona Book"/>
                <a:cs typeface="Segoe UI"/>
              </a:rPr>
              <a:t>Documentation: Consistent, Clear, Defensible</a:t>
            </a:r>
            <a:endParaRPr lang="en-US" sz="3800" b="1" dirty="0">
              <a:solidFill>
                <a:srgbClr val="0070C0"/>
              </a:solidFill>
              <a:latin typeface="Sagona Book"/>
              <a:cs typeface="Arial"/>
            </a:endParaRPr>
          </a:p>
          <a:p>
            <a:endParaRPr lang="en-US" sz="3800" b="1" dirty="0">
              <a:solidFill>
                <a:schemeClr val="bg1"/>
              </a:solidFill>
              <a:latin typeface="Sagona Book"/>
              <a:cs typeface="Segoe UI"/>
            </a:endParaRPr>
          </a:p>
        </p:txBody>
      </p:sp>
      <p:sp>
        <p:nvSpPr>
          <p:cNvPr id="7" name="Content Placeholder 6">
            <a:extLst>
              <a:ext uri="{FF2B5EF4-FFF2-40B4-BE49-F238E27FC236}">
                <a16:creationId xmlns:a16="http://schemas.microsoft.com/office/drawing/2014/main" id="{44111B88-E6D4-88B6-3C62-5B2B4A7EF265}"/>
              </a:ext>
            </a:extLst>
          </p:cNvPr>
          <p:cNvSpPr>
            <a:spLocks noGrp="1"/>
          </p:cNvSpPr>
          <p:nvPr>
            <p:ph idx="1"/>
          </p:nvPr>
        </p:nvSpPr>
        <p:spPr/>
        <p:txBody>
          <a:bodyPr vert="horz" lIns="91440" tIns="45720" rIns="91440" bIns="45720" rtlCol="0" anchor="t">
            <a:norm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C9536B7E-372D-53F8-3712-248570B38E58}"/>
              </a:ext>
            </a:extLst>
          </p:cNvPr>
          <p:cNvSpPr txBox="1"/>
          <p:nvPr/>
        </p:nvSpPr>
        <p:spPr>
          <a:xfrm>
            <a:off x="387457" y="1026762"/>
            <a:ext cx="7529593"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latin typeface="Sagona Book"/>
              <a:ea typeface="Segoe UI"/>
              <a:cs typeface="Segoe UI"/>
            </a:endParaRPr>
          </a:p>
          <a:p>
            <a:pPr marL="171450" indent="-171450">
              <a:buFont typeface="Wingdings"/>
              <a:buChar char="Ø"/>
            </a:pPr>
            <a:r>
              <a:rPr lang="en-US" sz="2400" b="1" dirty="0">
                <a:solidFill>
                  <a:schemeClr val="bg1"/>
                </a:solidFill>
                <a:latin typeface="Sagona Book"/>
                <a:ea typeface="Segoe UI"/>
                <a:cs typeface="Segoe UI"/>
              </a:rPr>
              <a:t> Process Map</a:t>
            </a:r>
          </a:p>
          <a:p>
            <a:r>
              <a:rPr lang="en-US" sz="2400" b="1" dirty="0">
                <a:solidFill>
                  <a:schemeClr val="bg1"/>
                </a:solidFill>
                <a:latin typeface="Sagona Book"/>
                <a:ea typeface="Segoe UI"/>
                <a:cs typeface="Segoe UI"/>
              </a:rPr>
              <a:t>Provides a step‑by‑step workflow for incident reporting.</a:t>
            </a:r>
          </a:p>
          <a:p>
            <a:endParaRPr lang="en-US" sz="2400" b="1" dirty="0">
              <a:solidFill>
                <a:schemeClr val="bg1"/>
              </a:solidFill>
              <a:latin typeface="Sagona Book"/>
              <a:ea typeface="Segoe UI"/>
              <a:cs typeface="Segoe UI"/>
            </a:endParaRPr>
          </a:p>
          <a:p>
            <a:pPr marL="171450" indent="-171450">
              <a:buFont typeface="Wingdings"/>
              <a:buChar char="Ø"/>
            </a:pPr>
            <a:r>
              <a:rPr lang="en-US" sz="2400" b="1" dirty="0">
                <a:solidFill>
                  <a:schemeClr val="bg1"/>
                </a:solidFill>
                <a:latin typeface="Sagona Book"/>
                <a:ea typeface="Segoe UI"/>
                <a:cs typeface="Segoe UI"/>
              </a:rPr>
              <a:t>Standardized Approach &amp; Training</a:t>
            </a:r>
            <a:endParaRPr lang="en-US" sz="2400" b="1" dirty="0">
              <a:solidFill>
                <a:schemeClr val="bg1"/>
              </a:solidFill>
              <a:latin typeface="Sagona Book"/>
              <a:ea typeface="Segoe UI"/>
              <a:cs typeface="Arial"/>
            </a:endParaRPr>
          </a:p>
          <a:p>
            <a:r>
              <a:rPr lang="en-US" sz="2400" b="1" dirty="0">
                <a:solidFill>
                  <a:schemeClr val="bg1"/>
                </a:solidFill>
                <a:latin typeface="Sagona Book"/>
                <a:ea typeface="Segoe UI"/>
                <a:cs typeface="Segoe UI"/>
              </a:rPr>
              <a:t>Ensures every crew documents hits the same way.</a:t>
            </a:r>
            <a:endParaRPr lang="en-US" sz="2400" b="1" dirty="0">
              <a:solidFill>
                <a:schemeClr val="bg1"/>
              </a:solidFill>
              <a:latin typeface="Sagona Book"/>
              <a:cs typeface="Arial"/>
            </a:endParaRPr>
          </a:p>
          <a:p>
            <a:endParaRPr lang="en-US" sz="2400" b="1" dirty="0">
              <a:solidFill>
                <a:schemeClr val="bg1"/>
              </a:solidFill>
              <a:latin typeface="Sagona Book"/>
              <a:ea typeface="Segoe UI"/>
              <a:cs typeface="Segoe UI"/>
            </a:endParaRPr>
          </a:p>
          <a:p>
            <a:pPr marL="171450" indent="-171450">
              <a:buFont typeface="Wingdings"/>
              <a:buChar char="Ø"/>
            </a:pPr>
            <a:r>
              <a:rPr lang="en-US" sz="2400" b="1" dirty="0">
                <a:solidFill>
                  <a:schemeClr val="bg1"/>
                </a:solidFill>
                <a:latin typeface="Sagona Book"/>
                <a:ea typeface="Segoe UI"/>
                <a:cs typeface="Segoe UI"/>
              </a:rPr>
              <a:t>Hit Kit</a:t>
            </a:r>
            <a:br>
              <a:rPr lang="en-US" sz="2400" b="1" dirty="0">
                <a:latin typeface="Sagona Book"/>
                <a:ea typeface="Segoe UI"/>
                <a:cs typeface="Segoe UI"/>
              </a:rPr>
            </a:br>
            <a:r>
              <a:rPr lang="en-US" sz="2400" b="1" dirty="0">
                <a:solidFill>
                  <a:schemeClr val="bg1"/>
                </a:solidFill>
                <a:latin typeface="Sagona Book"/>
                <a:ea typeface="Segoe UI"/>
                <a:cs typeface="Segoe UI"/>
              </a:rPr>
              <a:t> Tools and forms ready for immediate use at the scene.</a:t>
            </a:r>
            <a:endParaRPr lang="en-US" sz="2400" b="1" dirty="0">
              <a:solidFill>
                <a:schemeClr val="bg1"/>
              </a:solidFill>
              <a:latin typeface="Sagona Book"/>
              <a:cs typeface="Arial"/>
            </a:endParaRPr>
          </a:p>
          <a:p>
            <a:endParaRPr lang="en-US" sz="3600" dirty="0">
              <a:latin typeface="Segoe UI"/>
              <a:ea typeface="Segoe UI"/>
              <a:cs typeface="Segoe UI"/>
            </a:endParaRPr>
          </a:p>
          <a:p>
            <a:endParaRPr lang="en-US" sz="3600" dirty="0">
              <a:latin typeface="Segoe UI"/>
              <a:ea typeface="Segoe UI"/>
              <a:cs typeface="Segoe UI"/>
            </a:endParaRPr>
          </a:p>
          <a:p>
            <a:pPr algn="ctr"/>
            <a:endParaRPr lang="en-US" sz="3600" dirty="0">
              <a:cs typeface="Arial"/>
            </a:endParaRPr>
          </a:p>
        </p:txBody>
      </p:sp>
    </p:spTree>
    <p:extLst>
      <p:ext uri="{BB962C8B-B14F-4D97-AF65-F5344CB8AC3E}">
        <p14:creationId xmlns:p14="http://schemas.microsoft.com/office/powerpoint/2010/main" val="316306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Isosceles Triangle 4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F9607CD-907D-2B2F-4A4E-2132247D9A54}"/>
              </a:ext>
            </a:extLst>
          </p:cNvPr>
          <p:cNvPicPr>
            <a:picLocks noChangeAspect="1"/>
          </p:cNvPicPr>
          <p:nvPr/>
        </p:nvPicPr>
        <p:blipFill>
          <a:blip r:embed="rId3"/>
          <a:stretch>
            <a:fillRect/>
          </a:stretch>
        </p:blipFill>
        <p:spPr>
          <a:xfrm>
            <a:off x="8619078" y="2590799"/>
            <a:ext cx="3066213" cy="3856893"/>
          </a:xfrm>
          <a:prstGeom prst="rect">
            <a:avLst/>
          </a:prstGeom>
        </p:spPr>
      </p:pic>
      <p:sp>
        <p:nvSpPr>
          <p:cNvPr id="3" name="TextBox 2">
            <a:extLst>
              <a:ext uri="{FF2B5EF4-FFF2-40B4-BE49-F238E27FC236}">
                <a16:creationId xmlns:a16="http://schemas.microsoft.com/office/drawing/2014/main" id="{006A5E59-E2F1-0921-197B-B9F6E7A1A840}"/>
              </a:ext>
            </a:extLst>
          </p:cNvPr>
          <p:cNvSpPr txBox="1"/>
          <p:nvPr/>
        </p:nvSpPr>
        <p:spPr>
          <a:xfrm>
            <a:off x="1079669" y="456128"/>
            <a:ext cx="750276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0070C0"/>
                </a:solidFill>
                <a:latin typeface="Sagona Book"/>
                <a:cs typeface="Arial"/>
              </a:rPr>
              <a:t>Root Cause Analysis &amp;  Cost  Recovery</a:t>
            </a:r>
            <a:endParaRPr lang="en-US" sz="4000" b="1" dirty="0">
              <a:solidFill>
                <a:srgbClr val="0070C0"/>
              </a:solidFill>
              <a:latin typeface="Sagona Book"/>
            </a:endParaRPr>
          </a:p>
        </p:txBody>
      </p:sp>
      <p:sp>
        <p:nvSpPr>
          <p:cNvPr id="4" name="TextBox 3">
            <a:extLst>
              <a:ext uri="{FF2B5EF4-FFF2-40B4-BE49-F238E27FC236}">
                <a16:creationId xmlns:a16="http://schemas.microsoft.com/office/drawing/2014/main" id="{D158D169-CFBC-3A54-0614-4055164356BD}"/>
              </a:ext>
            </a:extLst>
          </p:cNvPr>
          <p:cNvSpPr txBox="1"/>
          <p:nvPr/>
        </p:nvSpPr>
        <p:spPr>
          <a:xfrm>
            <a:off x="678426" y="2828192"/>
            <a:ext cx="729791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Sagona Book" panose="02020503050505020204" pitchFamily="18" charset="0"/>
                <a:cs typeface="Arial"/>
              </a:rPr>
              <a:t>•    Identify contributing factors</a:t>
            </a:r>
          </a:p>
          <a:p>
            <a:pPr marL="457200" indent="-457200">
              <a:buFont typeface="Arial" panose="020B0604020202020204" pitchFamily="34" charset="0"/>
              <a:buChar char="•"/>
            </a:pPr>
            <a:r>
              <a:rPr lang="en-US" sz="3200" dirty="0">
                <a:latin typeface="Sagona Book" panose="02020503050505020204" pitchFamily="18" charset="0"/>
                <a:cs typeface="Arial"/>
              </a:rPr>
              <a:t>Correct repeat failure points</a:t>
            </a:r>
          </a:p>
          <a:p>
            <a:pPr marL="457200" indent="-457200">
              <a:buFont typeface="Arial" panose="020B0604020202020204" pitchFamily="34" charset="0"/>
              <a:buChar char="•"/>
            </a:pPr>
            <a:r>
              <a:rPr lang="en-US" sz="3200" dirty="0">
                <a:latin typeface="Sagona Book" panose="02020503050505020204" pitchFamily="18" charset="0"/>
                <a:cs typeface="Arial"/>
              </a:rPr>
              <a:t>Support defensible reimbursement claims</a:t>
            </a:r>
          </a:p>
          <a:p>
            <a:endParaRPr lang="en-US" sz="3200" dirty="0">
              <a:latin typeface="Sagona Book" panose="02020503050505020204" pitchFamily="18" charset="0"/>
              <a:cs typeface="Arial"/>
            </a:endParaRPr>
          </a:p>
          <a:p>
            <a:pPr algn="l"/>
            <a:endParaRPr lang="en-US" sz="3200" dirty="0">
              <a:latin typeface="Sagona Book" panose="02020503050505020204" pitchFamily="18" charset="0"/>
              <a:cs typeface="Arial"/>
            </a:endParaRPr>
          </a:p>
        </p:txBody>
      </p:sp>
    </p:spTree>
    <p:extLst>
      <p:ext uri="{BB962C8B-B14F-4D97-AF65-F5344CB8AC3E}">
        <p14:creationId xmlns:p14="http://schemas.microsoft.com/office/powerpoint/2010/main" val="106218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EB5563-8918-418C-C9AD-EBF6C4117BFE}"/>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6FB3627E-A19E-A206-63FF-3E2D846E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cs typeface="Arial"/>
            </a:endParaRPr>
          </a:p>
          <a:p>
            <a:pPr algn="ctr"/>
            <a:endParaRPr lang="en-US" dirty="0">
              <a:cs typeface="Arial"/>
            </a:endParaRPr>
          </a:p>
        </p:txBody>
      </p:sp>
      <p:sp>
        <p:nvSpPr>
          <p:cNvPr id="40" name="Freeform: Shape 39">
            <a:extLst>
              <a:ext uri="{FF2B5EF4-FFF2-40B4-BE49-F238E27FC236}">
                <a16:creationId xmlns:a16="http://schemas.microsoft.com/office/drawing/2014/main" id="{2E25B1A4-620E-096D-F60F-8CB0C9246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695D118-E19D-FBB6-6837-570744F77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CE1C8D2-80EB-D6B3-1F2D-A1AB5E21B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040ADC57-6AB6-A7CF-989C-7DFE5C0B3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Isosceles Triangle 47">
            <a:extLst>
              <a:ext uri="{FF2B5EF4-FFF2-40B4-BE49-F238E27FC236}">
                <a16:creationId xmlns:a16="http://schemas.microsoft.com/office/drawing/2014/main" id="{EC62B6A1-8AA7-51E7-194D-F9304C3A3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a:extLst>
              <a:ext uri="{FF2B5EF4-FFF2-40B4-BE49-F238E27FC236}">
                <a16:creationId xmlns:a16="http://schemas.microsoft.com/office/drawing/2014/main" id="{78CE3B69-EBD6-7DA9-4A52-F6BBF26F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C092654-2FB9-1305-15AC-EC0233932139}"/>
              </a:ext>
            </a:extLst>
          </p:cNvPr>
          <p:cNvSpPr txBox="1"/>
          <p:nvPr/>
        </p:nvSpPr>
        <p:spPr>
          <a:xfrm>
            <a:off x="1079669" y="583377"/>
            <a:ext cx="750276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rgbClr val="FFBB00"/>
                </a:solidFill>
                <a:latin typeface="Sagona Book"/>
                <a:cs typeface="Arial"/>
              </a:rPr>
              <a:t>  </a:t>
            </a:r>
            <a:r>
              <a:rPr lang="en-US" sz="4800" b="1" dirty="0">
                <a:solidFill>
                  <a:srgbClr val="0070C0"/>
                </a:solidFill>
                <a:latin typeface="Sagona Book"/>
                <a:cs typeface="Arial"/>
              </a:rPr>
              <a:t>Cost  Recovery</a:t>
            </a:r>
            <a:endParaRPr lang="en-US" sz="4800" b="1" dirty="0">
              <a:solidFill>
                <a:srgbClr val="0070C0"/>
              </a:solidFill>
              <a:latin typeface="Sagona Book"/>
            </a:endParaRPr>
          </a:p>
        </p:txBody>
      </p:sp>
      <p:sp>
        <p:nvSpPr>
          <p:cNvPr id="4" name="TextBox 3">
            <a:extLst>
              <a:ext uri="{FF2B5EF4-FFF2-40B4-BE49-F238E27FC236}">
                <a16:creationId xmlns:a16="http://schemas.microsoft.com/office/drawing/2014/main" id="{6CB9699D-0EB8-802B-B219-24178643C95A}"/>
              </a:ext>
            </a:extLst>
          </p:cNvPr>
          <p:cNvSpPr txBox="1"/>
          <p:nvPr/>
        </p:nvSpPr>
        <p:spPr>
          <a:xfrm>
            <a:off x="1670670" y="1818479"/>
            <a:ext cx="8140458"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Arial"/>
              </a:rPr>
              <a:t>•</a:t>
            </a:r>
            <a:r>
              <a:rPr lang="en-US" sz="2800" dirty="0">
                <a:latin typeface="Sagona Book" panose="02020503050505020204" pitchFamily="18" charset="0"/>
                <a:cs typeface="Arial"/>
              </a:rPr>
              <a:t>   Standardized invoicing templates (include water loss)</a:t>
            </a:r>
            <a:endParaRPr lang="en-US" sz="2800" dirty="0">
              <a:latin typeface="Sagona Book" panose="02020503050505020204" pitchFamily="18" charset="0"/>
            </a:endParaRPr>
          </a:p>
          <a:p>
            <a:pPr marL="457200" indent="-457200">
              <a:buFont typeface="Arial"/>
              <a:buChar char="•"/>
            </a:pPr>
            <a:r>
              <a:rPr lang="en-US" sz="2800" dirty="0">
                <a:latin typeface="Sagona Book" panose="02020503050505020204" pitchFamily="18" charset="0"/>
                <a:cs typeface="Arial"/>
              </a:rPr>
              <a:t>Created reimbursement tracking tool</a:t>
            </a:r>
          </a:p>
          <a:p>
            <a:pPr marL="457200" indent="-457200">
              <a:buFont typeface="Arial"/>
              <a:buChar char="•"/>
            </a:pPr>
            <a:r>
              <a:rPr lang="en-US" sz="2800" dirty="0">
                <a:latin typeface="Sagona Book" panose="02020503050505020204" pitchFamily="18" charset="0"/>
                <a:cs typeface="Arial"/>
              </a:rPr>
              <a:t>Ongoing coordination with Risk Management</a:t>
            </a:r>
          </a:p>
          <a:p>
            <a:pPr marL="457200" indent="-457200">
              <a:buFont typeface="Arial"/>
              <a:buChar char="•"/>
            </a:pPr>
            <a:r>
              <a:rPr lang="en-US" sz="2800" dirty="0">
                <a:latin typeface="Sagona Book" panose="02020503050505020204" pitchFamily="18" charset="0"/>
                <a:cs typeface="Arial"/>
              </a:rPr>
              <a:t>Ongoing training with staff on documentation procedures (hit kit, photos, etc.)</a:t>
            </a:r>
          </a:p>
          <a:p>
            <a:pPr marL="457200" indent="-457200">
              <a:buFont typeface="Arial"/>
              <a:buChar char="•"/>
            </a:pPr>
            <a:r>
              <a:rPr lang="en-US" sz="2800" dirty="0">
                <a:latin typeface="Sagona Book" panose="02020503050505020204" pitchFamily="18" charset="0"/>
                <a:cs typeface="Arial"/>
              </a:rPr>
              <a:t>GIS incident tracking </a:t>
            </a:r>
            <a:endParaRPr lang="en-US" sz="2800" dirty="0">
              <a:cs typeface="Arial"/>
            </a:endParaRPr>
          </a:p>
          <a:p>
            <a:endParaRPr lang="en-US" sz="2800" dirty="0">
              <a:cs typeface="Arial"/>
            </a:endParaRPr>
          </a:p>
          <a:p>
            <a:endParaRPr lang="en-US" dirty="0">
              <a:cs typeface="Arial"/>
            </a:endParaRPr>
          </a:p>
          <a:p>
            <a:endParaRPr lang="en-US" dirty="0">
              <a:cs typeface="Arial"/>
            </a:endParaRPr>
          </a:p>
        </p:txBody>
      </p:sp>
    </p:spTree>
    <p:extLst>
      <p:ext uri="{BB962C8B-B14F-4D97-AF65-F5344CB8AC3E}">
        <p14:creationId xmlns:p14="http://schemas.microsoft.com/office/powerpoint/2010/main" val="2357925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686C10E-669C-B3BC-AD2F-E5D00A0C5FC3}"/>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D4FBD446-84A4-B807-1002-88BE4D484A6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253222" y="1878471"/>
            <a:ext cx="2703900" cy="2703900"/>
          </a:xfrm>
          <a:prstGeom prst="rect">
            <a:avLst/>
          </a:prstGeom>
        </p:spPr>
      </p:pic>
      <p:sp>
        <p:nvSpPr>
          <p:cNvPr id="3" name="TextBox 2">
            <a:extLst>
              <a:ext uri="{FF2B5EF4-FFF2-40B4-BE49-F238E27FC236}">
                <a16:creationId xmlns:a16="http://schemas.microsoft.com/office/drawing/2014/main" id="{C2919EF0-9E9E-DFD7-B562-B9FE8C967DAA}"/>
              </a:ext>
            </a:extLst>
          </p:cNvPr>
          <p:cNvSpPr txBox="1"/>
          <p:nvPr/>
        </p:nvSpPr>
        <p:spPr>
          <a:xfrm>
            <a:off x="1372936" y="3067665"/>
            <a:ext cx="184731" cy="369332"/>
          </a:xfrm>
          <a:prstGeom prst="rect">
            <a:avLst/>
          </a:prstGeom>
          <a:noFill/>
        </p:spPr>
        <p:txBody>
          <a:bodyPr wrap="none" rtlCol="0">
            <a:spAutoFit/>
          </a:bodyPr>
          <a:lstStyle/>
          <a:p>
            <a:endParaRPr lang="en-US" dirty="0"/>
          </a:p>
        </p:txBody>
      </p:sp>
      <p:sp>
        <p:nvSpPr>
          <p:cNvPr id="4" name="Title 3">
            <a:extLst>
              <a:ext uri="{FF2B5EF4-FFF2-40B4-BE49-F238E27FC236}">
                <a16:creationId xmlns:a16="http://schemas.microsoft.com/office/drawing/2014/main" id="{2C4ED2AD-5B43-7562-3290-053A04F33835}"/>
              </a:ext>
            </a:extLst>
          </p:cNvPr>
          <p:cNvSpPr>
            <a:spLocks noGrp="1"/>
          </p:cNvSpPr>
          <p:nvPr>
            <p:ph type="title"/>
          </p:nvPr>
        </p:nvSpPr>
        <p:spPr>
          <a:xfrm>
            <a:off x="0" y="1321608"/>
            <a:ext cx="8572108" cy="1239252"/>
          </a:xfrm>
          <a:effectLst>
            <a:glow rad="228600">
              <a:schemeClr val="accent2">
                <a:satMod val="175000"/>
                <a:alpha val="40000"/>
              </a:schemeClr>
            </a:glow>
          </a:effectLst>
        </p:spPr>
        <p:txBody>
          <a:bodyPr>
            <a:noAutofit/>
          </a:bodyPr>
          <a:lstStyle/>
          <a:p>
            <a:pPr algn="ctr"/>
            <a:r>
              <a:rPr lang="en-US" sz="4400" b="1" dirty="0">
                <a:solidFill>
                  <a:srgbClr val="0070C0"/>
                </a:solidFill>
                <a:latin typeface="Sagona Book"/>
                <a:cs typeface="Segoe UI"/>
              </a:rPr>
              <a:t>Cost Recovery Results </a:t>
            </a:r>
            <a:br>
              <a:rPr lang="en-US" sz="4400" b="1" dirty="0">
                <a:solidFill>
                  <a:srgbClr val="FFBB00"/>
                </a:solidFill>
                <a:latin typeface="Sagona Book"/>
                <a:cs typeface="Segoe UI"/>
              </a:rPr>
            </a:br>
            <a:r>
              <a:rPr lang="en-US" sz="4400" b="1" dirty="0">
                <a:solidFill>
                  <a:srgbClr val="FFBB00"/>
                </a:solidFill>
                <a:latin typeface="Sagona Book"/>
                <a:cs typeface="Segoe UI"/>
              </a:rPr>
              <a:t> </a:t>
            </a:r>
            <a:endParaRPr lang="en-US" sz="4400" b="1" dirty="0">
              <a:solidFill>
                <a:srgbClr val="FFBB00"/>
              </a:solidFill>
              <a:latin typeface="Sagona Book" panose="02020503050505020204" pitchFamily="18" charset="0"/>
              <a:cs typeface="Segoe UI"/>
            </a:endParaRPr>
          </a:p>
        </p:txBody>
      </p:sp>
      <p:sp>
        <p:nvSpPr>
          <p:cNvPr id="5" name="Rectangle: Rounded Corners 4">
            <a:extLst>
              <a:ext uri="{FF2B5EF4-FFF2-40B4-BE49-F238E27FC236}">
                <a16:creationId xmlns:a16="http://schemas.microsoft.com/office/drawing/2014/main" id="{BF465DC8-0727-B5D2-1A6F-966E828D9B2B}"/>
              </a:ext>
            </a:extLst>
          </p:cNvPr>
          <p:cNvSpPr/>
          <p:nvPr/>
        </p:nvSpPr>
        <p:spPr>
          <a:xfrm>
            <a:off x="576713" y="5536392"/>
            <a:ext cx="8240134" cy="10821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b="1" dirty="0">
              <a:latin typeface="Sagona Book" panose="02020503050505020204" pitchFamily="18" charset="0"/>
            </a:endParaRPr>
          </a:p>
          <a:p>
            <a:r>
              <a:rPr lang="en-US" sz="3200" b="1" dirty="0">
                <a:latin typeface="Sagona Book" panose="02020503050505020204" pitchFamily="18" charset="0"/>
              </a:rPr>
              <a:t>Program implemented  &lt;6 months ago</a:t>
            </a:r>
          </a:p>
          <a:p>
            <a:endParaRPr lang="en-US" b="1" dirty="0">
              <a:latin typeface="Sagona Book" panose="02020503050505020204" pitchFamily="18" charset="0"/>
            </a:endParaRPr>
          </a:p>
        </p:txBody>
      </p:sp>
      <p:sp>
        <p:nvSpPr>
          <p:cNvPr id="7" name="Rectangle: Rounded Corners 6">
            <a:extLst>
              <a:ext uri="{FF2B5EF4-FFF2-40B4-BE49-F238E27FC236}">
                <a16:creationId xmlns:a16="http://schemas.microsoft.com/office/drawing/2014/main" id="{95394B04-214D-33D7-EF25-BA49DE7A1C1E}"/>
              </a:ext>
            </a:extLst>
          </p:cNvPr>
          <p:cNvSpPr/>
          <p:nvPr/>
        </p:nvSpPr>
        <p:spPr>
          <a:xfrm>
            <a:off x="576713" y="4002298"/>
            <a:ext cx="8240134" cy="10821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3200" b="1" dirty="0">
              <a:latin typeface="Sagona Book" panose="02020503050505020204" pitchFamily="18" charset="0"/>
            </a:endParaRPr>
          </a:p>
          <a:p>
            <a:r>
              <a:rPr lang="en-US" sz="3600" b="1" dirty="0">
                <a:latin typeface="Sagona Book" panose="02020503050505020204" pitchFamily="18" charset="0"/>
              </a:rPr>
              <a:t>$6,000+ </a:t>
            </a:r>
            <a:r>
              <a:rPr lang="en-US" sz="3200" dirty="0">
                <a:latin typeface="Sagona Book" panose="02020503050505020204" pitchFamily="18" charset="0"/>
              </a:rPr>
              <a:t>Recovered to date </a:t>
            </a:r>
          </a:p>
          <a:p>
            <a:endParaRPr lang="en-US" sz="3200" dirty="0">
              <a:latin typeface="Sagona Book" panose="02020503050505020204" pitchFamily="18" charset="0"/>
            </a:endParaRPr>
          </a:p>
        </p:txBody>
      </p:sp>
      <p:sp>
        <p:nvSpPr>
          <p:cNvPr id="10" name="Rectangle: Rounded Corners 9">
            <a:extLst>
              <a:ext uri="{FF2B5EF4-FFF2-40B4-BE49-F238E27FC236}">
                <a16:creationId xmlns:a16="http://schemas.microsoft.com/office/drawing/2014/main" id="{BF98B053-6F94-AAFB-A923-DD1B406D3E29}"/>
              </a:ext>
            </a:extLst>
          </p:cNvPr>
          <p:cNvSpPr/>
          <p:nvPr/>
        </p:nvSpPr>
        <p:spPr>
          <a:xfrm>
            <a:off x="576713" y="2526597"/>
            <a:ext cx="8240134" cy="108213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sz="3600" b="1" dirty="0">
                <a:latin typeface="Sagona Book" panose="02020503050505020204" pitchFamily="18" charset="0"/>
              </a:rPr>
              <a:t>$58,986.19 </a:t>
            </a:r>
            <a:r>
              <a:rPr lang="en-US" sz="3200" dirty="0">
                <a:latin typeface="Sagona Book" panose="02020503050505020204" pitchFamily="18" charset="0"/>
              </a:rPr>
              <a:t>in documented damages</a:t>
            </a:r>
          </a:p>
          <a:p>
            <a:endParaRPr lang="en-US" sz="3200" dirty="0">
              <a:latin typeface="Sagona Book" panose="02020503050505020204" pitchFamily="18" charset="0"/>
            </a:endParaRPr>
          </a:p>
          <a:p>
            <a:endParaRPr lang="en-US" sz="3200" dirty="0">
              <a:latin typeface="Sagona Book" panose="02020503050505020204" pitchFamily="18" charset="0"/>
            </a:endParaRPr>
          </a:p>
          <a:p>
            <a:endParaRPr lang="en-US" sz="3200" dirty="0">
              <a:latin typeface="Sagona Book" panose="02020503050505020204" pitchFamily="18" charset="0"/>
            </a:endParaRPr>
          </a:p>
        </p:txBody>
      </p:sp>
    </p:spTree>
    <p:extLst>
      <p:ext uri="{BB962C8B-B14F-4D97-AF65-F5344CB8AC3E}">
        <p14:creationId xmlns:p14="http://schemas.microsoft.com/office/powerpoint/2010/main" val="417355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CD51A0-87FF-B5D9-4FE8-9D282B5552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AE4B23-8981-DB5E-98DE-CF29E0A6E929}"/>
              </a:ext>
            </a:extLst>
          </p:cNvPr>
          <p:cNvSpPr>
            <a:spLocks noGrp="1"/>
          </p:cNvSpPr>
          <p:nvPr>
            <p:ph type="title"/>
          </p:nvPr>
        </p:nvSpPr>
        <p:spPr>
          <a:xfrm>
            <a:off x="660860" y="938899"/>
            <a:ext cx="7431088" cy="1041750"/>
          </a:xfrm>
        </p:spPr>
        <p:txBody>
          <a:bodyPr vert="horz" lIns="91440" tIns="45720" rIns="91440" bIns="45720" rtlCol="0" anchor="t">
            <a:noAutofit/>
          </a:bodyPr>
          <a:lstStyle/>
          <a:p>
            <a:r>
              <a:rPr lang="en-US" sz="4400" b="1" kern="1200" dirty="0">
                <a:solidFill>
                  <a:srgbClr val="0070C0"/>
                </a:solidFill>
                <a:latin typeface="+mj-lt"/>
                <a:ea typeface="+mj-ea"/>
                <a:cs typeface="+mj-cs"/>
              </a:rPr>
              <a:t>From R</a:t>
            </a:r>
            <a:r>
              <a:rPr lang="en-US" sz="4400" b="1" dirty="0">
                <a:solidFill>
                  <a:srgbClr val="0070C0"/>
                </a:solidFill>
              </a:rPr>
              <a:t>eactive</a:t>
            </a:r>
            <a:r>
              <a:rPr lang="en-US" sz="4400" b="1" kern="1200" dirty="0">
                <a:solidFill>
                  <a:srgbClr val="0070C0"/>
                </a:solidFill>
                <a:latin typeface="+mj-lt"/>
                <a:ea typeface="+mj-ea"/>
                <a:cs typeface="+mj-cs"/>
              </a:rPr>
              <a:t> to Proactive</a:t>
            </a:r>
          </a:p>
        </p:txBody>
      </p:sp>
      <p:cxnSp>
        <p:nvCxnSpPr>
          <p:cNvPr id="35" name="Straight Connector 3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E0C98CA-4840-7D8E-9ECA-73DF7228E090}"/>
              </a:ext>
            </a:extLst>
          </p:cNvPr>
          <p:cNvSpPr txBox="1"/>
          <p:nvPr/>
        </p:nvSpPr>
        <p:spPr>
          <a:xfrm>
            <a:off x="761839" y="2286094"/>
            <a:ext cx="6214438" cy="3614140"/>
          </a:xfrm>
          <a:prstGeom prst="rect">
            <a:avLst/>
          </a:prstGeom>
        </p:spPr>
        <p:txBody>
          <a:bodyPr vert="horz" lIns="91440" tIns="45720" rIns="91440" bIns="45720" rtlCol="0" anchor="t">
            <a:normAutofit fontScale="85000" lnSpcReduction="10000"/>
          </a:bodyPr>
          <a:lstStyle/>
          <a:p>
            <a:pPr marL="514350" indent="-457200">
              <a:lnSpc>
                <a:spcPct val="150000"/>
              </a:lnSpc>
              <a:spcAft>
                <a:spcPts val="600"/>
              </a:spcAft>
              <a:buFont typeface="Arial" panose="020B0604020202020204" pitchFamily="34" charset="0"/>
              <a:buChar char="•"/>
            </a:pPr>
            <a:r>
              <a:rPr lang="en-US" sz="2800" dirty="0">
                <a:latin typeface="Sagona Book"/>
              </a:rPr>
              <a:t>Using data to identify root causes </a:t>
            </a:r>
          </a:p>
          <a:p>
            <a:pPr marL="514350" indent="-457200">
              <a:lnSpc>
                <a:spcPct val="150000"/>
              </a:lnSpc>
              <a:spcAft>
                <a:spcPts val="600"/>
              </a:spcAft>
              <a:buFont typeface="Arial" panose="020B0604020202020204" pitchFamily="34" charset="0"/>
              <a:buChar char="•"/>
            </a:pPr>
            <a:r>
              <a:rPr lang="en-US" sz="2800" dirty="0">
                <a:latin typeface="Sagona Book"/>
              </a:rPr>
              <a:t>Tracking every incident consistently </a:t>
            </a:r>
          </a:p>
          <a:p>
            <a:pPr marL="514350" indent="-457200">
              <a:lnSpc>
                <a:spcPct val="150000"/>
              </a:lnSpc>
              <a:spcAft>
                <a:spcPts val="600"/>
              </a:spcAft>
              <a:buFont typeface="Arial" panose="020B0604020202020204" pitchFamily="34" charset="0"/>
              <a:buChar char="•"/>
            </a:pPr>
            <a:r>
              <a:rPr lang="en-US" sz="2800" dirty="0">
                <a:latin typeface="Sagona Book"/>
              </a:rPr>
              <a:t>Pursuing recovery through a repeatable claims process</a:t>
            </a:r>
          </a:p>
          <a:p>
            <a:pPr marL="514350" indent="-457200">
              <a:lnSpc>
                <a:spcPct val="150000"/>
              </a:lnSpc>
              <a:spcAft>
                <a:spcPts val="600"/>
              </a:spcAft>
              <a:buFont typeface="Arial" panose="020B0604020202020204" pitchFamily="34" charset="0"/>
              <a:buChar char="•"/>
            </a:pPr>
            <a:r>
              <a:rPr lang="en-US" sz="2800" dirty="0">
                <a:latin typeface="Sagona Book"/>
              </a:rPr>
              <a:t>Turning incidents into prevention opportunities </a:t>
            </a:r>
          </a:p>
          <a:p>
            <a:pPr marL="285750"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2" name="Graphic 1">
            <a:extLst>
              <a:ext uri="{FF2B5EF4-FFF2-40B4-BE49-F238E27FC236}">
                <a16:creationId xmlns:a16="http://schemas.microsoft.com/office/drawing/2014/main" id="{4B42561B-6982-4A32-7192-F4CE121AFD0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77044" y="1276017"/>
            <a:ext cx="4554096" cy="4318772"/>
          </a:xfrm>
          <a:prstGeom prst="rect">
            <a:avLst/>
          </a:prstGeom>
        </p:spPr>
      </p:pic>
      <p:sp>
        <p:nvSpPr>
          <p:cNvPr id="5" name="TextBox 4">
            <a:extLst>
              <a:ext uri="{FF2B5EF4-FFF2-40B4-BE49-F238E27FC236}">
                <a16:creationId xmlns:a16="http://schemas.microsoft.com/office/drawing/2014/main" id="{6974FB4D-F7EE-2967-C8B1-3B667FE5D603}"/>
              </a:ext>
            </a:extLst>
          </p:cNvPr>
          <p:cNvSpPr txBox="1"/>
          <p:nvPr/>
        </p:nvSpPr>
        <p:spPr>
          <a:xfrm>
            <a:off x="1124421" y="1179535"/>
            <a:ext cx="548927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dirty="0">
                <a:solidFill>
                  <a:srgbClr val="FFBB00"/>
                </a:solidFill>
                <a:cs typeface="Arial"/>
              </a:rPr>
              <a:t>   </a:t>
            </a:r>
            <a:endParaRPr lang="en-US" sz="4400" b="1" dirty="0">
              <a:solidFill>
                <a:srgbClr val="FFBB00"/>
              </a:solidFill>
            </a:endParaRPr>
          </a:p>
        </p:txBody>
      </p:sp>
    </p:spTree>
    <p:extLst>
      <p:ext uri="{BB962C8B-B14F-4D97-AF65-F5344CB8AC3E}">
        <p14:creationId xmlns:p14="http://schemas.microsoft.com/office/powerpoint/2010/main" val="4115761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418AD3F-BF13-C247-5DE0-71DDE1234672}"/>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34DDA883-ADDC-C185-4C29-BAC1C616E02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05963" y="1878471"/>
            <a:ext cx="2703900" cy="2703900"/>
          </a:xfrm>
          <a:prstGeom prst="rect">
            <a:avLst/>
          </a:prstGeom>
        </p:spPr>
      </p:pic>
      <p:sp>
        <p:nvSpPr>
          <p:cNvPr id="3" name="TextBox 2">
            <a:extLst>
              <a:ext uri="{FF2B5EF4-FFF2-40B4-BE49-F238E27FC236}">
                <a16:creationId xmlns:a16="http://schemas.microsoft.com/office/drawing/2014/main" id="{DB245549-4882-88E2-63C9-B83F64B60F33}"/>
              </a:ext>
            </a:extLst>
          </p:cNvPr>
          <p:cNvSpPr txBox="1"/>
          <p:nvPr/>
        </p:nvSpPr>
        <p:spPr>
          <a:xfrm>
            <a:off x="1425677" y="3067665"/>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195721DD-0970-B6D9-A7E3-2F694DE1F552}"/>
              </a:ext>
            </a:extLst>
          </p:cNvPr>
          <p:cNvSpPr txBox="1"/>
          <p:nvPr/>
        </p:nvSpPr>
        <p:spPr>
          <a:xfrm>
            <a:off x="846319" y="4776097"/>
            <a:ext cx="4143314" cy="477054"/>
          </a:xfrm>
          <a:prstGeom prst="rect">
            <a:avLst/>
          </a:prstGeom>
          <a:noFill/>
        </p:spPr>
        <p:txBody>
          <a:bodyPr wrap="square" lIns="91440" tIns="45720" rIns="91440" bIns="45720" rtlCol="0" anchor="t">
            <a:spAutoFit/>
          </a:bodyPr>
          <a:lstStyle/>
          <a:p>
            <a:r>
              <a:rPr lang="en-US" sz="2000" dirty="0"/>
              <a:t>👉</a:t>
            </a:r>
            <a:r>
              <a:rPr lang="en-US" sz="2500" b="1" dirty="0">
                <a:solidFill>
                  <a:srgbClr val="FFBB00"/>
                </a:solidFill>
                <a:latin typeface="Sagona Book"/>
              </a:rPr>
              <a:t> </a:t>
            </a:r>
          </a:p>
        </p:txBody>
      </p:sp>
      <p:graphicFrame>
        <p:nvGraphicFramePr>
          <p:cNvPr id="13" name="TextBox 7">
            <a:extLst>
              <a:ext uri="{FF2B5EF4-FFF2-40B4-BE49-F238E27FC236}">
                <a16:creationId xmlns:a16="http://schemas.microsoft.com/office/drawing/2014/main" id="{41058AD8-DABD-8BAD-90F9-D89AFFC1157A}"/>
              </a:ext>
            </a:extLst>
          </p:cNvPr>
          <p:cNvGraphicFramePr/>
          <p:nvPr>
            <p:extLst>
              <p:ext uri="{D42A27DB-BD31-4B8C-83A1-F6EECF244321}">
                <p14:modId xmlns:p14="http://schemas.microsoft.com/office/powerpoint/2010/main" val="2455874853"/>
              </p:ext>
            </p:extLst>
          </p:nvPr>
        </p:nvGraphicFramePr>
        <p:xfrm>
          <a:off x="340322" y="1713360"/>
          <a:ext cx="8240134" cy="51444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itle 3">
            <a:extLst>
              <a:ext uri="{FF2B5EF4-FFF2-40B4-BE49-F238E27FC236}">
                <a16:creationId xmlns:a16="http://schemas.microsoft.com/office/drawing/2014/main" id="{172C96D7-0E17-EBFA-ABA5-FA414F527EF5}"/>
              </a:ext>
            </a:extLst>
          </p:cNvPr>
          <p:cNvSpPr>
            <a:spLocks noGrp="1"/>
          </p:cNvSpPr>
          <p:nvPr>
            <p:ph type="title"/>
          </p:nvPr>
        </p:nvSpPr>
        <p:spPr>
          <a:xfrm>
            <a:off x="182137" y="243306"/>
            <a:ext cx="8572108" cy="1239252"/>
          </a:xfrm>
          <a:effectLst>
            <a:glow rad="228600">
              <a:schemeClr val="accent2">
                <a:satMod val="175000"/>
                <a:alpha val="40000"/>
              </a:schemeClr>
            </a:glow>
          </a:effectLst>
        </p:spPr>
        <p:txBody>
          <a:bodyPr>
            <a:normAutofit/>
          </a:bodyPr>
          <a:lstStyle/>
          <a:p>
            <a:pPr algn="ctr"/>
            <a:r>
              <a:rPr lang="en-US" sz="4600" b="1" dirty="0">
                <a:solidFill>
                  <a:srgbClr val="0070C0"/>
                </a:solidFill>
                <a:latin typeface="Sagona Book"/>
                <a:cs typeface="Segoe UI"/>
              </a:rPr>
              <a:t>Summary</a:t>
            </a:r>
            <a:endParaRPr lang="en-US" sz="4600" b="1" dirty="0">
              <a:solidFill>
                <a:srgbClr val="0070C0"/>
              </a:solidFill>
              <a:latin typeface="Sagona Book" panose="02020503050505020204" pitchFamily="18" charset="0"/>
              <a:cs typeface="Segoe UI"/>
            </a:endParaRPr>
          </a:p>
        </p:txBody>
      </p:sp>
    </p:spTree>
    <p:extLst>
      <p:ext uri="{BB962C8B-B14F-4D97-AF65-F5344CB8AC3E}">
        <p14:creationId xmlns:p14="http://schemas.microsoft.com/office/powerpoint/2010/main" val="352068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11B7A"/>
        </a:solidFill>
        <a:effectLst/>
      </p:bgPr>
    </p:bg>
    <p:spTree>
      <p:nvGrpSpPr>
        <p:cNvPr id="1" name="">
          <a:extLst>
            <a:ext uri="{FF2B5EF4-FFF2-40B4-BE49-F238E27FC236}">
              <a16:creationId xmlns:a16="http://schemas.microsoft.com/office/drawing/2014/main" id="{9AF7174A-4A7C-BD49-B475-E6338532DA7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A392485-9DBE-80C8-DD98-0EA3410F2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899" y="1713764"/>
            <a:ext cx="3886200" cy="3886200"/>
          </a:xfrm>
          <a:prstGeom prst="rect">
            <a:avLst/>
          </a:prstGeom>
        </p:spPr>
      </p:pic>
    </p:spTree>
    <p:extLst>
      <p:ext uri="{BB962C8B-B14F-4D97-AF65-F5344CB8AC3E}">
        <p14:creationId xmlns:p14="http://schemas.microsoft.com/office/powerpoint/2010/main" val="127323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4396F8C-EB73-1E9C-8CC7-587C065A3565}"/>
              </a:ext>
            </a:extLst>
          </p:cNvPr>
          <p:cNvSpPr>
            <a:spLocks noGrp="1"/>
          </p:cNvSpPr>
          <p:nvPr>
            <p:ph type="title"/>
          </p:nvPr>
        </p:nvSpPr>
        <p:spPr>
          <a:xfrm>
            <a:off x="1136397" y="502020"/>
            <a:ext cx="5323715" cy="1642970"/>
          </a:xfrm>
        </p:spPr>
        <p:txBody>
          <a:bodyPr anchor="b">
            <a:normAutofit/>
          </a:bodyPr>
          <a:lstStyle/>
          <a:p>
            <a:pPr algn="ctr">
              <a:spcBef>
                <a:spcPts val="0"/>
              </a:spcBef>
            </a:pPr>
            <a:r>
              <a:rPr lang="en-US" sz="4800" b="1" dirty="0">
                <a:solidFill>
                  <a:srgbClr val="0070C0"/>
                </a:solidFill>
                <a:latin typeface="Sagona Book"/>
                <a:cs typeface="Arial"/>
              </a:rPr>
              <a:t>Overview</a:t>
            </a:r>
            <a:endParaRPr lang="en-US" sz="4800" b="1" dirty="0">
              <a:solidFill>
                <a:srgbClr val="0070C0"/>
              </a:solidFill>
              <a:latin typeface="Sagona Book"/>
            </a:endParaRPr>
          </a:p>
        </p:txBody>
      </p:sp>
      <p:sp>
        <p:nvSpPr>
          <p:cNvPr id="4" name="Content Placeholder 3">
            <a:extLst>
              <a:ext uri="{FF2B5EF4-FFF2-40B4-BE49-F238E27FC236}">
                <a16:creationId xmlns:a16="http://schemas.microsoft.com/office/drawing/2014/main" id="{554EDDD2-8906-EBD6-3C04-98E3B1468F3C}"/>
              </a:ext>
            </a:extLst>
          </p:cNvPr>
          <p:cNvSpPr>
            <a:spLocks noGrp="1"/>
          </p:cNvSpPr>
          <p:nvPr>
            <p:ph idx="1"/>
          </p:nvPr>
        </p:nvSpPr>
        <p:spPr>
          <a:xfrm>
            <a:off x="279601" y="2405894"/>
            <a:ext cx="6800443" cy="4206676"/>
          </a:xfrm>
        </p:spPr>
        <p:txBody>
          <a:bodyPr vert="horz" lIns="91440" tIns="45720" rIns="91440" bIns="45720" rtlCol="0" anchor="t">
            <a:noAutofit/>
          </a:bodyPr>
          <a:lstStyle/>
          <a:p>
            <a:r>
              <a:rPr lang="en-US" sz="3200" dirty="0">
                <a:latin typeface="Sagona Book"/>
                <a:cs typeface="Segoe UI"/>
              </a:rPr>
              <a:t> Statistics/Damage Reporting – John S</a:t>
            </a:r>
            <a:endParaRPr lang="en-US" sz="3200" dirty="0">
              <a:latin typeface="Sagona Book"/>
              <a:cs typeface="Arial"/>
            </a:endParaRPr>
          </a:p>
          <a:p>
            <a:r>
              <a:rPr lang="en-US" sz="3200" dirty="0">
                <a:latin typeface="Sagona Book"/>
                <a:cs typeface="Segoe UI"/>
              </a:rPr>
              <a:t> Damage Prevention &amp; Risk Reduction-Josh M</a:t>
            </a:r>
            <a:endParaRPr lang="en-US" sz="3200" dirty="0">
              <a:latin typeface="Sagona Book"/>
              <a:cs typeface="Arial"/>
            </a:endParaRPr>
          </a:p>
          <a:p>
            <a:r>
              <a:rPr lang="en-US" sz="3200" dirty="0">
                <a:latin typeface="Sagona Book"/>
                <a:cs typeface="Segoe UI"/>
              </a:rPr>
              <a:t>Incident Response &amp; Documentation-Karla S</a:t>
            </a:r>
            <a:endParaRPr lang="en-US" sz="3200" dirty="0">
              <a:latin typeface="Sagona Book"/>
              <a:cs typeface="Arial"/>
            </a:endParaRPr>
          </a:p>
          <a:p>
            <a:r>
              <a:rPr lang="en-US" sz="3200" dirty="0">
                <a:latin typeface="Sagona Book"/>
                <a:cs typeface="Segoe UI"/>
              </a:rPr>
              <a:t>Cause Analysis &amp; Cost Recovery-Karla S</a:t>
            </a:r>
            <a:endParaRPr lang="en-US" sz="3200" dirty="0">
              <a:latin typeface="Sagona Book"/>
              <a:cs typeface="Arial"/>
            </a:endParaRPr>
          </a:p>
          <a:p>
            <a:endParaRPr lang="en-US" sz="3600" dirty="0">
              <a:latin typeface="Sagona Book"/>
              <a:cs typeface="Arial"/>
            </a:endParaRPr>
          </a:p>
        </p:txBody>
      </p:sp>
      <p:sp>
        <p:nvSpPr>
          <p:cNvPr id="38" name="Rectangle 3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a:extLst>
              <a:ext uri="{FF2B5EF4-FFF2-40B4-BE49-F238E27FC236}">
                <a16:creationId xmlns:a16="http://schemas.microsoft.com/office/drawing/2014/main" id="{E438EE52-8F66-E0C7-42E7-9C56ADF8B76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375637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22A67E-58E8-CFD2-0B2D-AFB546DBEDB7}"/>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EB1AD9-7730-CAD8-282E-CDCEA985A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2CD6260-A59E-11A2-471C-0131B84FFC37}"/>
              </a:ext>
            </a:extLst>
          </p:cNvPr>
          <p:cNvSpPr>
            <a:spLocks noGrp="1"/>
          </p:cNvSpPr>
          <p:nvPr>
            <p:ph type="title"/>
          </p:nvPr>
        </p:nvSpPr>
        <p:spPr>
          <a:xfrm>
            <a:off x="1136936" y="1438192"/>
            <a:ext cx="6181051" cy="1642970"/>
          </a:xfrm>
        </p:spPr>
        <p:txBody>
          <a:bodyPr anchor="b">
            <a:normAutofit fontScale="90000"/>
          </a:bodyPr>
          <a:lstStyle/>
          <a:p>
            <a:pPr algn="ctr"/>
            <a:r>
              <a:rPr lang="en-US" sz="4000" b="1" dirty="0">
                <a:latin typeface="Sagona Book"/>
                <a:cs typeface="Segoe UI"/>
              </a:rPr>
              <a:t>Mandatory Damage Reporting</a:t>
            </a:r>
            <a:br>
              <a:rPr lang="en-US" sz="5000" b="1" dirty="0">
                <a:solidFill>
                  <a:srgbClr val="FFBB00"/>
                </a:solidFill>
                <a:latin typeface="Sagona Book"/>
                <a:cs typeface="Segoe UI"/>
              </a:rPr>
            </a:br>
            <a:endParaRPr lang="en-US" sz="5000" b="1" dirty="0">
              <a:solidFill>
                <a:srgbClr val="FFBB00"/>
              </a:solidFill>
              <a:latin typeface="Sagona Book"/>
              <a:cs typeface="Segoe UI"/>
            </a:endParaRPr>
          </a:p>
          <a:p>
            <a:pPr algn="ctr">
              <a:spcBef>
                <a:spcPts val="0"/>
              </a:spcBef>
            </a:pPr>
            <a:endParaRPr lang="en-US" sz="4800" b="1" dirty="0">
              <a:solidFill>
                <a:srgbClr val="FFBB00"/>
              </a:solidFill>
              <a:latin typeface="Sagona Book"/>
              <a:cs typeface="Arial"/>
            </a:endParaRPr>
          </a:p>
        </p:txBody>
      </p:sp>
      <p:sp>
        <p:nvSpPr>
          <p:cNvPr id="4" name="Content Placeholder 3">
            <a:extLst>
              <a:ext uri="{FF2B5EF4-FFF2-40B4-BE49-F238E27FC236}">
                <a16:creationId xmlns:a16="http://schemas.microsoft.com/office/drawing/2014/main" id="{BB9E8510-A0D7-F109-0BE8-705AC487C8EC}"/>
              </a:ext>
            </a:extLst>
          </p:cNvPr>
          <p:cNvSpPr>
            <a:spLocks noGrp="1"/>
          </p:cNvSpPr>
          <p:nvPr>
            <p:ph idx="1"/>
          </p:nvPr>
        </p:nvSpPr>
        <p:spPr>
          <a:xfrm>
            <a:off x="279601" y="2405894"/>
            <a:ext cx="6800443" cy="4206676"/>
          </a:xfrm>
        </p:spPr>
        <p:txBody>
          <a:bodyPr vert="horz" lIns="91440" tIns="45720" rIns="91440" bIns="45720" rtlCol="0" anchor="t">
            <a:noAutofit/>
          </a:bodyPr>
          <a:lstStyle/>
          <a:p>
            <a:endParaRPr lang="en-US" sz="3200" dirty="0">
              <a:latin typeface="Sagona Book"/>
              <a:cs typeface="Segoe UI"/>
            </a:endParaRPr>
          </a:p>
          <a:p>
            <a:endParaRPr lang="en-US" sz="3600" dirty="0">
              <a:latin typeface="Sagona Book"/>
              <a:cs typeface="Arial"/>
            </a:endParaRPr>
          </a:p>
        </p:txBody>
      </p:sp>
      <p:sp>
        <p:nvSpPr>
          <p:cNvPr id="38" name="Rectangle 37">
            <a:extLst>
              <a:ext uri="{FF2B5EF4-FFF2-40B4-BE49-F238E27FC236}">
                <a16:creationId xmlns:a16="http://schemas.microsoft.com/office/drawing/2014/main" id="{48A07F64-BCAC-68C2-8035-F25717CB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06CDF992-8F33-3CCA-110E-207F8A2D8E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A6DF75A-3CBD-7FE0-5B34-C8E41C29A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5202E1EE-B5F1-9352-C1FE-796FDF57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3921385-F749-B0E7-4DAF-25434572AE07}"/>
              </a:ext>
            </a:extLst>
          </p:cNvPr>
          <p:cNvSpPr txBox="1"/>
          <p:nvPr/>
        </p:nvSpPr>
        <p:spPr>
          <a:xfrm>
            <a:off x="750794" y="1905000"/>
            <a:ext cx="60960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0" i="0" u="none" strike="noStrike" baseline="0" dirty="0">
                <a:latin typeface="Arial" panose="020B0604020202020204" pitchFamily="34" charset="0"/>
              </a:rPr>
              <a:t>Member Operators are required to report damages to Sunshine 811</a:t>
            </a:r>
          </a:p>
          <a:p>
            <a:endParaRPr lang="en-US" sz="2000" b="0" i="0" u="none" strike="noStrike" baseline="0" dirty="0">
              <a:latin typeface="Arial" panose="020B0604020202020204" pitchFamily="34" charset="0"/>
            </a:endParaRPr>
          </a:p>
          <a:p>
            <a:r>
              <a:rPr lang="en-US" sz="2000" b="0" i="0" u="none" strike="noStrike" baseline="0" dirty="0">
                <a:latin typeface="Arial" panose="020B0604020202020204" pitchFamily="34" charset="0"/>
              </a:rPr>
              <a:t>At least annually by March 31 for prior calendar year</a:t>
            </a:r>
          </a:p>
          <a:p>
            <a:r>
              <a:rPr lang="en-US" sz="2000" b="0" i="0" u="none" strike="noStrike" baseline="0" dirty="0">
                <a:latin typeface="Arial" panose="020B0604020202020204" pitchFamily="34" charset="0"/>
              </a:rPr>
              <a:t>Must describe, if known</a:t>
            </a:r>
          </a:p>
          <a:p>
            <a:endParaRPr lang="en-US" sz="2000" b="0" i="0" u="none" strike="noStrike" baseline="0" dirty="0">
              <a:latin typeface="Arial" panose="020B0604020202020204" pitchFamily="34" charset="0"/>
            </a:endParaRPr>
          </a:p>
          <a:p>
            <a:r>
              <a:rPr lang="en-US" sz="2000" b="0" i="0" u="none" strike="noStrike" baseline="0" dirty="0">
                <a:latin typeface="Arial" panose="020B0604020202020204" pitchFamily="34" charset="0"/>
              </a:rPr>
              <a:t>Cause</a:t>
            </a:r>
          </a:p>
          <a:p>
            <a:r>
              <a:rPr lang="en-US" sz="2000" b="0" i="0" u="none" strike="noStrike" baseline="0" dirty="0">
                <a:latin typeface="Arial" panose="020B0604020202020204" pitchFamily="34" charset="0"/>
              </a:rPr>
              <a:t>Nature</a:t>
            </a:r>
          </a:p>
          <a:p>
            <a:r>
              <a:rPr lang="en-US" sz="2000" b="0" i="0" u="none" strike="noStrike" baseline="0" dirty="0">
                <a:latin typeface="Arial" panose="020B0604020202020204" pitchFamily="34" charset="0"/>
              </a:rPr>
              <a:t>Location</a:t>
            </a:r>
          </a:p>
          <a:p>
            <a:pPr algn="l"/>
            <a:endParaRPr lang="en-US" b="0" i="0" dirty="0">
              <a:solidFill>
                <a:srgbClr val="000000"/>
              </a:solidFill>
              <a:latin typeface="Segoe UI"/>
              <a:ea typeface="Segoe UI"/>
              <a:cs typeface="Segoe UI"/>
            </a:endParaRPr>
          </a:p>
          <a:p>
            <a:pPr algn="ctr"/>
            <a:endParaRPr lang="en-US" dirty="0"/>
          </a:p>
        </p:txBody>
      </p:sp>
      <p:pic>
        <p:nvPicPr>
          <p:cNvPr id="8" name="Picture 7">
            <a:extLst>
              <a:ext uri="{FF2B5EF4-FFF2-40B4-BE49-F238E27FC236}">
                <a16:creationId xmlns:a16="http://schemas.microsoft.com/office/drawing/2014/main" id="{76263D72-161F-BB75-A6E9-CC4364208BD0}"/>
              </a:ext>
            </a:extLst>
          </p:cNvPr>
          <p:cNvPicPr>
            <a:picLocks noChangeAspect="1"/>
          </p:cNvPicPr>
          <p:nvPr/>
        </p:nvPicPr>
        <p:blipFill>
          <a:blip r:embed="rId3"/>
          <a:stretch>
            <a:fillRect/>
          </a:stretch>
        </p:blipFill>
        <p:spPr>
          <a:xfrm>
            <a:off x="2714821" y="4931733"/>
            <a:ext cx="2987899" cy="758757"/>
          </a:xfrm>
          <a:prstGeom prst="rect">
            <a:avLst/>
          </a:prstGeom>
        </p:spPr>
      </p:pic>
    </p:spTree>
    <p:extLst>
      <p:ext uri="{BB962C8B-B14F-4D97-AF65-F5344CB8AC3E}">
        <p14:creationId xmlns:p14="http://schemas.microsoft.com/office/powerpoint/2010/main" val="1196266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7C4CED-8368-0147-7AE5-4D9F52A8E96D}"/>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8011714-CE22-E5FE-D965-8BF013CC777D}"/>
              </a:ext>
            </a:extLst>
          </p:cNvPr>
          <p:cNvSpPr txBox="1"/>
          <p:nvPr/>
        </p:nvSpPr>
        <p:spPr>
          <a:xfrm>
            <a:off x="1034143" y="1132113"/>
            <a:ext cx="9307286" cy="3970318"/>
          </a:xfrm>
          <a:prstGeom prst="rect">
            <a:avLst/>
          </a:prstGeom>
          <a:noFill/>
        </p:spPr>
        <p:txBody>
          <a:bodyPr wrap="square">
            <a:spAutoFit/>
          </a:bodyPr>
          <a:lstStyle/>
          <a:p>
            <a:pPr marR="1370" algn="ctr"/>
            <a:r>
              <a:rPr lang="en-US" sz="3600" b="1" i="0" u="none" strike="noStrike" baseline="0" dirty="0">
                <a:solidFill>
                  <a:srgbClr val="404040"/>
                </a:solidFill>
                <a:latin typeface="Arial Narrow" panose="020B0606020202030204" pitchFamily="34" charset="0"/>
              </a:rPr>
              <a:t>Damage Report Analysis</a:t>
            </a:r>
          </a:p>
          <a:p>
            <a:r>
              <a:rPr lang="en-US" sz="2400" b="0" i="0" u="none" strike="noStrike" baseline="0" dirty="0">
                <a:latin typeface="Arial" panose="020B0604020202020204" pitchFamily="34" charset="0"/>
              </a:rPr>
              <a:t>Authorizes Sunshine 811 to analyze damage data as</a:t>
            </a:r>
          </a:p>
          <a:p>
            <a:r>
              <a:rPr lang="en-US" sz="2400" b="0" i="0" u="none" strike="noStrike" baseline="0" dirty="0">
                <a:latin typeface="Arial" panose="020B0604020202020204" pitchFamily="34" charset="0"/>
              </a:rPr>
              <a:t>authorized by BOD</a:t>
            </a:r>
          </a:p>
          <a:p>
            <a:pPr marL="285750" indent="-285750">
              <a:buFont typeface="Arial" panose="020B0604020202020204" pitchFamily="34" charset="0"/>
              <a:buChar char="•"/>
            </a:pPr>
            <a:r>
              <a:rPr lang="en-US" sz="2400" b="0" i="0" u="none" strike="noStrike" baseline="0" dirty="0">
                <a:latin typeface="Arial" panose="020B0604020202020204" pitchFamily="34" charset="0"/>
              </a:rPr>
              <a:t>To support future legislation</a:t>
            </a:r>
          </a:p>
          <a:p>
            <a:pPr marL="285750" indent="-285750">
              <a:buFont typeface="Arial" panose="020B0604020202020204" pitchFamily="34" charset="0"/>
              <a:buChar char="•"/>
            </a:pPr>
            <a:r>
              <a:rPr lang="en-US" sz="2400" b="0" i="0" u="none" strike="noStrike" baseline="0" dirty="0">
                <a:latin typeface="Arial" panose="020B0604020202020204" pitchFamily="34" charset="0"/>
              </a:rPr>
              <a:t>To target public awareness campaigns</a:t>
            </a:r>
          </a:p>
          <a:p>
            <a:pPr marL="285750" indent="-285750">
              <a:buFont typeface="Arial" panose="020B0604020202020204" pitchFamily="34" charset="0"/>
              <a:buChar char="•"/>
            </a:pPr>
            <a:r>
              <a:rPr lang="en-US" sz="2400" b="0" i="0" u="none" strike="noStrike" baseline="0" dirty="0">
                <a:latin typeface="Arial" panose="020B0604020202020204" pitchFamily="34" charset="0"/>
              </a:rPr>
              <a:t>Not used for enforcement purposes</a:t>
            </a:r>
          </a:p>
          <a:p>
            <a:pPr marL="285750" indent="-285750">
              <a:buFont typeface="Arial" panose="020B0604020202020204" pitchFamily="34" charset="0"/>
              <a:buChar char="•"/>
            </a:pPr>
            <a:r>
              <a:rPr lang="en-US" sz="2400" b="0" i="0" u="none" strike="noStrike" baseline="0" dirty="0">
                <a:latin typeface="Arial" panose="020B0604020202020204" pitchFamily="34" charset="0"/>
              </a:rPr>
              <a:t>Not used to determine liability</a:t>
            </a:r>
          </a:p>
          <a:p>
            <a:r>
              <a:rPr lang="en-US" sz="2400" b="0" i="0" u="none" strike="noStrike" baseline="0" dirty="0">
                <a:latin typeface="Arial" panose="020B0604020202020204" pitchFamily="34" charset="0"/>
              </a:rPr>
              <a:t>Requires Sunshine 811 to send a summary of damages</a:t>
            </a:r>
          </a:p>
          <a:p>
            <a:r>
              <a:rPr lang="en-US" sz="2400" b="0" i="0" u="none" strike="noStrike" baseline="0" dirty="0">
                <a:latin typeface="Arial" panose="020B0604020202020204" pitchFamily="34" charset="0"/>
              </a:rPr>
              <a:t>reported to President of the Senate, Speaker of the House,</a:t>
            </a:r>
          </a:p>
          <a:p>
            <a:r>
              <a:rPr lang="en-US" sz="2400" b="0" i="0" u="none" strike="noStrike" baseline="0" dirty="0">
                <a:latin typeface="Arial" panose="020B0604020202020204" pitchFamily="34" charset="0"/>
              </a:rPr>
              <a:t>and Governor</a:t>
            </a:r>
          </a:p>
        </p:txBody>
      </p:sp>
      <p:pic>
        <p:nvPicPr>
          <p:cNvPr id="6" name="Picture 5">
            <a:extLst>
              <a:ext uri="{FF2B5EF4-FFF2-40B4-BE49-F238E27FC236}">
                <a16:creationId xmlns:a16="http://schemas.microsoft.com/office/drawing/2014/main" id="{8CAA88A2-0287-747B-1EC9-AEEEDB72E624}"/>
              </a:ext>
            </a:extLst>
          </p:cNvPr>
          <p:cNvPicPr>
            <a:picLocks noChangeAspect="1"/>
          </p:cNvPicPr>
          <p:nvPr/>
        </p:nvPicPr>
        <p:blipFill>
          <a:blip r:embed="rId3"/>
          <a:stretch>
            <a:fillRect/>
          </a:stretch>
        </p:blipFill>
        <p:spPr>
          <a:xfrm>
            <a:off x="4193836" y="5034775"/>
            <a:ext cx="2987899" cy="758757"/>
          </a:xfrm>
          <a:prstGeom prst="rect">
            <a:avLst/>
          </a:prstGeom>
        </p:spPr>
      </p:pic>
    </p:spTree>
    <p:extLst>
      <p:ext uri="{BB962C8B-B14F-4D97-AF65-F5344CB8AC3E}">
        <p14:creationId xmlns:p14="http://schemas.microsoft.com/office/powerpoint/2010/main" val="3848288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05A161-1ED8-6B11-4855-8C22AE73C83B}"/>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97A2A23-8A79-4599-F43A-66F6E0503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729202-460E-7E9A-429F-59B051F0D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BC6329B-1A09-6E8D-4D17-25930E1EE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20FB3305-6A79-FA9A-3C24-5E4EADB01E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75444B5-2DD6-1D93-6082-EEF5F881C852}"/>
              </a:ext>
            </a:extLst>
          </p:cNvPr>
          <p:cNvPicPr>
            <a:picLocks noChangeAspect="1"/>
          </p:cNvPicPr>
          <p:nvPr/>
        </p:nvPicPr>
        <p:blipFill>
          <a:blip r:embed="rId3"/>
          <a:stretch>
            <a:fillRect/>
          </a:stretch>
        </p:blipFill>
        <p:spPr>
          <a:xfrm>
            <a:off x="838200" y="720904"/>
            <a:ext cx="10025743" cy="5163884"/>
          </a:xfrm>
          <a:prstGeom prst="rect">
            <a:avLst/>
          </a:prstGeom>
        </p:spPr>
      </p:pic>
      <p:pic>
        <p:nvPicPr>
          <p:cNvPr id="8" name="Picture 7">
            <a:extLst>
              <a:ext uri="{FF2B5EF4-FFF2-40B4-BE49-F238E27FC236}">
                <a16:creationId xmlns:a16="http://schemas.microsoft.com/office/drawing/2014/main" id="{02801F0D-BB87-D726-E5FA-ECDC86E184F3}"/>
              </a:ext>
            </a:extLst>
          </p:cNvPr>
          <p:cNvPicPr>
            <a:picLocks noChangeAspect="1"/>
          </p:cNvPicPr>
          <p:nvPr/>
        </p:nvPicPr>
        <p:blipFill>
          <a:blip r:embed="rId4"/>
          <a:stretch>
            <a:fillRect/>
          </a:stretch>
        </p:blipFill>
        <p:spPr>
          <a:xfrm>
            <a:off x="4602049" y="5908159"/>
            <a:ext cx="2987899" cy="758757"/>
          </a:xfrm>
          <a:prstGeom prst="rect">
            <a:avLst/>
          </a:prstGeom>
        </p:spPr>
      </p:pic>
    </p:spTree>
    <p:extLst>
      <p:ext uri="{BB962C8B-B14F-4D97-AF65-F5344CB8AC3E}">
        <p14:creationId xmlns:p14="http://schemas.microsoft.com/office/powerpoint/2010/main" val="213761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D3144-D02A-DE4A-B87D-09118EE8D52F}"/>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A273445-4B36-9459-0300-CC0749131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A41EBA9D-8FFA-543A-A3B0-D8DBCCCBA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B0C2554-7DA9-2ED8-1626-B952A4569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1AD21FB3-6386-FE66-8C9D-5DF09E201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A252304-9EF7-F484-4E99-CB163CD324CB}"/>
              </a:ext>
            </a:extLst>
          </p:cNvPr>
          <p:cNvPicPr>
            <a:picLocks noChangeAspect="1"/>
          </p:cNvPicPr>
          <p:nvPr/>
        </p:nvPicPr>
        <p:blipFill>
          <a:blip r:embed="rId3"/>
          <a:stretch>
            <a:fillRect/>
          </a:stretch>
        </p:blipFill>
        <p:spPr>
          <a:xfrm>
            <a:off x="1973505" y="622304"/>
            <a:ext cx="7899838" cy="5399950"/>
          </a:xfrm>
          <a:prstGeom prst="rect">
            <a:avLst/>
          </a:prstGeom>
        </p:spPr>
      </p:pic>
      <p:pic>
        <p:nvPicPr>
          <p:cNvPr id="12" name="Picture 11">
            <a:extLst>
              <a:ext uri="{FF2B5EF4-FFF2-40B4-BE49-F238E27FC236}">
                <a16:creationId xmlns:a16="http://schemas.microsoft.com/office/drawing/2014/main" id="{2467A5E0-FDD1-80EF-9C4F-7B0F0463B1F6}"/>
              </a:ext>
            </a:extLst>
          </p:cNvPr>
          <p:cNvPicPr>
            <a:picLocks noChangeAspect="1"/>
          </p:cNvPicPr>
          <p:nvPr/>
        </p:nvPicPr>
        <p:blipFill>
          <a:blip r:embed="rId4"/>
          <a:stretch>
            <a:fillRect/>
          </a:stretch>
        </p:blipFill>
        <p:spPr>
          <a:xfrm>
            <a:off x="4275479" y="6072962"/>
            <a:ext cx="2987899" cy="758757"/>
          </a:xfrm>
          <a:prstGeom prst="rect">
            <a:avLst/>
          </a:prstGeom>
        </p:spPr>
      </p:pic>
    </p:spTree>
    <p:extLst>
      <p:ext uri="{BB962C8B-B14F-4D97-AF65-F5344CB8AC3E}">
        <p14:creationId xmlns:p14="http://schemas.microsoft.com/office/powerpoint/2010/main" val="156393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066FD7-E43D-B05F-E4EE-9E47219238F0}"/>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44AA9B0-28D2-2781-9D46-8285C713C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335F400-62AC-D9CB-1FD6-CFEA78657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40F74E9-114E-3965-F431-AC8C1222C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B83E3BD3-D65B-C43A-5313-7D9BED155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18FD704-7AE9-8D3E-58DE-EE958640532B}"/>
              </a:ext>
            </a:extLst>
          </p:cNvPr>
          <p:cNvPicPr>
            <a:picLocks noChangeAspect="1"/>
          </p:cNvPicPr>
          <p:nvPr/>
        </p:nvPicPr>
        <p:blipFill>
          <a:blip r:embed="rId3"/>
          <a:stretch>
            <a:fillRect/>
          </a:stretch>
        </p:blipFill>
        <p:spPr>
          <a:xfrm>
            <a:off x="1661661" y="489373"/>
            <a:ext cx="8364082" cy="6052941"/>
          </a:xfrm>
          <a:prstGeom prst="rect">
            <a:avLst/>
          </a:prstGeom>
        </p:spPr>
      </p:pic>
      <p:pic>
        <p:nvPicPr>
          <p:cNvPr id="8" name="Picture 7">
            <a:extLst>
              <a:ext uri="{FF2B5EF4-FFF2-40B4-BE49-F238E27FC236}">
                <a16:creationId xmlns:a16="http://schemas.microsoft.com/office/drawing/2014/main" id="{59AD9E01-0788-4866-EEA5-FF1FBEE0ADDF}"/>
              </a:ext>
            </a:extLst>
          </p:cNvPr>
          <p:cNvPicPr>
            <a:picLocks noChangeAspect="1"/>
          </p:cNvPicPr>
          <p:nvPr/>
        </p:nvPicPr>
        <p:blipFill>
          <a:blip r:embed="rId4"/>
          <a:stretch>
            <a:fillRect/>
          </a:stretch>
        </p:blipFill>
        <p:spPr>
          <a:xfrm>
            <a:off x="8793279" y="6124492"/>
            <a:ext cx="2987899" cy="758757"/>
          </a:xfrm>
          <a:prstGeom prst="rect">
            <a:avLst/>
          </a:prstGeom>
        </p:spPr>
      </p:pic>
    </p:spTree>
    <p:extLst>
      <p:ext uri="{BB962C8B-B14F-4D97-AF65-F5344CB8AC3E}">
        <p14:creationId xmlns:p14="http://schemas.microsoft.com/office/powerpoint/2010/main" val="269095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487BF77-62E2-AAD0-65EC-E7B3BA250741}"/>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54AF3EFB-AF51-23BB-CEDF-F4F281199C3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73198" y="556177"/>
            <a:ext cx="2703900" cy="2703900"/>
          </a:xfrm>
          <a:prstGeom prst="rect">
            <a:avLst/>
          </a:prstGeom>
        </p:spPr>
      </p:pic>
      <p:sp>
        <p:nvSpPr>
          <p:cNvPr id="3" name="TextBox 2">
            <a:extLst>
              <a:ext uri="{FF2B5EF4-FFF2-40B4-BE49-F238E27FC236}">
                <a16:creationId xmlns:a16="http://schemas.microsoft.com/office/drawing/2014/main" id="{BE3945D0-D34B-F861-8F2F-8B4A1A631CEF}"/>
              </a:ext>
            </a:extLst>
          </p:cNvPr>
          <p:cNvSpPr txBox="1"/>
          <p:nvPr/>
        </p:nvSpPr>
        <p:spPr>
          <a:xfrm>
            <a:off x="1425677" y="3067665"/>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8ABC96DF-B331-D032-BBC1-8BEEE7FA0732}"/>
              </a:ext>
            </a:extLst>
          </p:cNvPr>
          <p:cNvPicPr>
            <a:picLocks noChangeAspect="1"/>
          </p:cNvPicPr>
          <p:nvPr/>
        </p:nvPicPr>
        <p:blipFill>
          <a:blip r:embed="rId5"/>
          <a:stretch>
            <a:fillRect/>
          </a:stretch>
        </p:blipFill>
        <p:spPr>
          <a:xfrm>
            <a:off x="7954008" y="4226849"/>
            <a:ext cx="4135743" cy="2630837"/>
          </a:xfrm>
          <a:prstGeom prst="rect">
            <a:avLst/>
          </a:prstGeom>
        </p:spPr>
      </p:pic>
      <p:sp>
        <p:nvSpPr>
          <p:cNvPr id="11" name="TextBox 10">
            <a:extLst>
              <a:ext uri="{FF2B5EF4-FFF2-40B4-BE49-F238E27FC236}">
                <a16:creationId xmlns:a16="http://schemas.microsoft.com/office/drawing/2014/main" id="{A289AA4A-4B00-9111-6940-446DDCD6BEE8}"/>
              </a:ext>
            </a:extLst>
          </p:cNvPr>
          <p:cNvSpPr txBox="1"/>
          <p:nvPr/>
        </p:nvSpPr>
        <p:spPr>
          <a:xfrm>
            <a:off x="1595855" y="4662173"/>
            <a:ext cx="5842879" cy="1107996"/>
          </a:xfrm>
          <a:prstGeom prst="rect">
            <a:avLst/>
          </a:prstGeom>
          <a:noFill/>
        </p:spPr>
        <p:txBody>
          <a:bodyPr wrap="square" lIns="91440" tIns="45720" rIns="91440" bIns="45720" rtlCol="0" anchor="t">
            <a:spAutoFit/>
          </a:bodyPr>
          <a:lstStyle/>
          <a:p>
            <a:r>
              <a:rPr lang="en-US" sz="3300" dirty="0"/>
              <a:t>👉</a:t>
            </a:r>
            <a:r>
              <a:rPr lang="en-US" sz="3300" b="1" dirty="0">
                <a:solidFill>
                  <a:srgbClr val="FFBB00"/>
                </a:solidFill>
                <a:latin typeface="Sagona Book"/>
              </a:rPr>
              <a:t> If the locate is wrong—</a:t>
            </a:r>
            <a:endParaRPr lang="en-US" sz="3300" dirty="0">
              <a:solidFill>
                <a:srgbClr val="FFBB00"/>
              </a:solidFill>
              <a:latin typeface="Sagona Book"/>
            </a:endParaRPr>
          </a:p>
          <a:p>
            <a:r>
              <a:rPr lang="en-US" sz="3300" b="1" dirty="0">
                <a:solidFill>
                  <a:srgbClr val="FFBB00"/>
                </a:solidFill>
                <a:latin typeface="Sagona Book"/>
              </a:rPr>
              <a:t> everything fails!</a:t>
            </a:r>
            <a:endParaRPr lang="en-US" sz="3300" dirty="0">
              <a:solidFill>
                <a:srgbClr val="FFBB00"/>
              </a:solidFill>
              <a:latin typeface="Sagona Book"/>
            </a:endParaRPr>
          </a:p>
        </p:txBody>
      </p:sp>
      <p:graphicFrame>
        <p:nvGraphicFramePr>
          <p:cNvPr id="19" name="TextBox 7">
            <a:extLst>
              <a:ext uri="{FF2B5EF4-FFF2-40B4-BE49-F238E27FC236}">
                <a16:creationId xmlns:a16="http://schemas.microsoft.com/office/drawing/2014/main" id="{01D2A8F1-6D8A-6A5A-C801-F26BB4E337E1}"/>
              </a:ext>
            </a:extLst>
          </p:cNvPr>
          <p:cNvGraphicFramePr/>
          <p:nvPr>
            <p:extLst>
              <p:ext uri="{D42A27DB-BD31-4B8C-83A1-F6EECF244321}">
                <p14:modId xmlns:p14="http://schemas.microsoft.com/office/powerpoint/2010/main" val="2737202611"/>
              </p:ext>
            </p:extLst>
          </p:nvPr>
        </p:nvGraphicFramePr>
        <p:xfrm>
          <a:off x="500743" y="1439174"/>
          <a:ext cx="8240134" cy="27853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8" name="TextBox 27">
            <a:extLst>
              <a:ext uri="{FF2B5EF4-FFF2-40B4-BE49-F238E27FC236}">
                <a16:creationId xmlns:a16="http://schemas.microsoft.com/office/drawing/2014/main" id="{24FA330A-B9E9-D675-7499-CD452E1FC42C}"/>
              </a:ext>
            </a:extLst>
          </p:cNvPr>
          <p:cNvSpPr txBox="1"/>
          <p:nvPr/>
        </p:nvSpPr>
        <p:spPr>
          <a:xfrm>
            <a:off x="174007" y="355222"/>
            <a:ext cx="88909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0070C0"/>
                </a:solidFill>
                <a:latin typeface="Sagona Book"/>
              </a:rPr>
              <a:t>Damage Prevention &amp; Risk Reduction</a:t>
            </a:r>
            <a:endParaRPr lang="en-US" sz="3600" b="1" dirty="0">
              <a:solidFill>
                <a:srgbClr val="0070C0"/>
              </a:solidFill>
              <a:latin typeface="Sagona Book"/>
              <a:cs typeface="Arial"/>
            </a:endParaRPr>
          </a:p>
        </p:txBody>
      </p:sp>
      <p:sp>
        <p:nvSpPr>
          <p:cNvPr id="4" name="TextBox 3">
            <a:extLst>
              <a:ext uri="{FF2B5EF4-FFF2-40B4-BE49-F238E27FC236}">
                <a16:creationId xmlns:a16="http://schemas.microsoft.com/office/drawing/2014/main" id="{1720120F-2395-DBE2-AFDD-4FAB80BB6001}"/>
              </a:ext>
            </a:extLst>
          </p:cNvPr>
          <p:cNvSpPr txBox="1"/>
          <p:nvPr/>
        </p:nvSpPr>
        <p:spPr>
          <a:xfrm>
            <a:off x="5828358" y="1768270"/>
            <a:ext cx="3220753" cy="400110"/>
          </a:xfrm>
          <a:prstGeom prst="rect">
            <a:avLst/>
          </a:prstGeom>
          <a:noFill/>
        </p:spPr>
        <p:txBody>
          <a:bodyPr wrap="none" rtlCol="0">
            <a:spAutoFit/>
          </a:bodyPr>
          <a:lstStyle/>
          <a:p>
            <a:r>
              <a:rPr lang="en-US" sz="2000" dirty="0"/>
              <a:t>Access to reliable as-builts</a:t>
            </a:r>
          </a:p>
        </p:txBody>
      </p:sp>
    </p:spTree>
    <p:extLst>
      <p:ext uri="{BB962C8B-B14F-4D97-AF65-F5344CB8AC3E}">
        <p14:creationId xmlns:p14="http://schemas.microsoft.com/office/powerpoint/2010/main" val="416789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C28567D-EF56-B879-0709-A179B406E139}"/>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14EBA2A9-2475-D1D8-E479-49B1DCB870A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05963" y="1878471"/>
            <a:ext cx="2703900" cy="2703900"/>
          </a:xfrm>
          <a:prstGeom prst="rect">
            <a:avLst/>
          </a:prstGeom>
        </p:spPr>
      </p:pic>
      <p:sp>
        <p:nvSpPr>
          <p:cNvPr id="5" name="Title 4">
            <a:extLst>
              <a:ext uri="{FF2B5EF4-FFF2-40B4-BE49-F238E27FC236}">
                <a16:creationId xmlns:a16="http://schemas.microsoft.com/office/drawing/2014/main" id="{4BEA0FCC-4398-4F02-93C5-22AF93F275D4}"/>
              </a:ext>
            </a:extLst>
          </p:cNvPr>
          <p:cNvSpPr>
            <a:spLocks noGrp="1"/>
          </p:cNvSpPr>
          <p:nvPr>
            <p:ph type="title"/>
          </p:nvPr>
        </p:nvSpPr>
        <p:spPr>
          <a:xfrm>
            <a:off x="140776" y="365125"/>
            <a:ext cx="10515600" cy="1325563"/>
          </a:xfrm>
        </p:spPr>
        <p:txBody>
          <a:bodyPr>
            <a:normAutofit/>
          </a:bodyPr>
          <a:lstStyle/>
          <a:p>
            <a:r>
              <a:rPr lang="en-US" sz="4000" b="1" dirty="0">
                <a:solidFill>
                  <a:srgbClr val="0070C0"/>
                </a:solidFill>
                <a:latin typeface="Sagona Book"/>
                <a:cs typeface="Segoe UI"/>
              </a:rPr>
              <a:t>Incident Response &amp; Documentation</a:t>
            </a:r>
            <a:endParaRPr lang="en-US" sz="4000" b="1" dirty="0">
              <a:solidFill>
                <a:srgbClr val="0070C0"/>
              </a:solidFill>
              <a:latin typeface="Sagona Book"/>
              <a:cs typeface="Arial"/>
            </a:endParaRPr>
          </a:p>
        </p:txBody>
      </p:sp>
      <p:sp>
        <p:nvSpPr>
          <p:cNvPr id="7" name="Content Placeholder 6">
            <a:extLst>
              <a:ext uri="{FF2B5EF4-FFF2-40B4-BE49-F238E27FC236}">
                <a16:creationId xmlns:a16="http://schemas.microsoft.com/office/drawing/2014/main" id="{3A79B781-1A20-9EAC-DEDB-CECCB2B26683}"/>
              </a:ext>
            </a:extLst>
          </p:cNvPr>
          <p:cNvSpPr>
            <a:spLocks noGrp="1"/>
          </p:cNvSpPr>
          <p:nvPr>
            <p:ph idx="1"/>
          </p:nvPr>
        </p:nvSpPr>
        <p:spPr/>
        <p:txBody>
          <a:bodyPr vert="horz" lIns="91440" tIns="45720" rIns="91440" bIns="45720" rtlCol="0" anchor="t">
            <a:norm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AF302B1A-6A74-B43A-75C0-45AF69F139EB}"/>
              </a:ext>
            </a:extLst>
          </p:cNvPr>
          <p:cNvSpPr txBox="1"/>
          <p:nvPr/>
        </p:nvSpPr>
        <p:spPr>
          <a:xfrm>
            <a:off x="452033" y="858864"/>
            <a:ext cx="7529593"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b="1" dirty="0">
              <a:latin typeface="Segoe UI"/>
              <a:ea typeface="Segoe UI"/>
              <a:cs typeface="Segoe UI"/>
            </a:endParaRPr>
          </a:p>
          <a:p>
            <a:pPr marL="457200" indent="-457200">
              <a:lnSpc>
                <a:spcPct val="150000"/>
              </a:lnSpc>
              <a:buFont typeface="Arial" panose="020B0604020202020204" pitchFamily="34" charset="0"/>
              <a:buChar char="•"/>
            </a:pPr>
            <a:r>
              <a:rPr lang="en-US" sz="2800" dirty="0">
                <a:latin typeface="Sagona Book"/>
                <a:ea typeface="Segoe UI"/>
                <a:cs typeface="Segoe UI"/>
              </a:rPr>
              <a:t>Regular spill‑response drills</a:t>
            </a:r>
          </a:p>
          <a:p>
            <a:pPr marL="457200" indent="-457200">
              <a:lnSpc>
                <a:spcPct val="150000"/>
              </a:lnSpc>
              <a:buFont typeface="Arial" panose="020B0604020202020204" pitchFamily="34" charset="0"/>
              <a:buChar char="•"/>
            </a:pPr>
            <a:r>
              <a:rPr lang="en-US" sz="2800" dirty="0">
                <a:latin typeface="Sagona Book"/>
                <a:ea typeface="Segoe UI"/>
                <a:cs typeface="Segoe UI"/>
              </a:rPr>
              <a:t>Spill kits and response trailer </a:t>
            </a:r>
          </a:p>
          <a:p>
            <a:pPr marL="457200" indent="-457200">
              <a:lnSpc>
                <a:spcPct val="150000"/>
              </a:lnSpc>
              <a:buFont typeface="Arial"/>
              <a:buChar char="•"/>
            </a:pPr>
            <a:r>
              <a:rPr lang="en-US" sz="2800" dirty="0">
                <a:latin typeface="Sagona Book"/>
                <a:ea typeface="Segoe UI"/>
                <a:cs typeface="Segoe UI"/>
              </a:rPr>
              <a:t>Repair materials pre-staged for rapid response </a:t>
            </a:r>
            <a:endParaRPr lang="en-US" dirty="0">
              <a:cs typeface="Arial"/>
            </a:endParaRPr>
          </a:p>
          <a:p>
            <a:pPr>
              <a:lnSpc>
                <a:spcPct val="150000"/>
              </a:lnSpc>
            </a:pPr>
            <a:r>
              <a:rPr lang="en-US" sz="2800" dirty="0">
                <a:latin typeface="Sagona Book"/>
                <a:ea typeface="Segoe UI"/>
                <a:cs typeface="Segoe UI"/>
              </a:rPr>
              <a:t> 📞 </a:t>
            </a:r>
            <a:r>
              <a:rPr lang="en-US" sz="2800" b="1" dirty="0">
                <a:latin typeface="Sagona Book"/>
                <a:ea typeface="Segoe UI"/>
                <a:cs typeface="Segoe UI"/>
              </a:rPr>
              <a:t>24/7 </a:t>
            </a:r>
            <a:r>
              <a:rPr lang="en-US" sz="2800" dirty="0">
                <a:latin typeface="Sagona Book"/>
                <a:ea typeface="Segoe UI"/>
                <a:cs typeface="Segoe UI"/>
              </a:rPr>
              <a:t>on‑call response coverage</a:t>
            </a:r>
            <a:endParaRPr lang="en-US" sz="2800" dirty="0">
              <a:latin typeface="Sagona Book"/>
              <a:ea typeface="Segoe UI"/>
              <a:cs typeface="Arial"/>
            </a:endParaRPr>
          </a:p>
          <a:p>
            <a:pPr>
              <a:lnSpc>
                <a:spcPct val="150000"/>
              </a:lnSpc>
            </a:pPr>
            <a:r>
              <a:rPr lang="en-US" sz="2800" dirty="0">
                <a:latin typeface="Sagona Book"/>
                <a:ea typeface="Segoe UI"/>
                <a:cs typeface="Segoe UI"/>
              </a:rPr>
              <a:t>• All incidents documented using </a:t>
            </a:r>
            <a:r>
              <a:rPr lang="en-US" sz="2800" b="1" dirty="0">
                <a:latin typeface="Sagona Book"/>
                <a:ea typeface="Segoe UI"/>
                <a:cs typeface="Segoe UI"/>
              </a:rPr>
              <a:t>D</a:t>
            </a:r>
            <a:r>
              <a:rPr lang="en-US" sz="2800" dirty="0">
                <a:latin typeface="Sagona Book"/>
                <a:ea typeface="Segoe UI"/>
                <a:cs typeface="Segoe UI"/>
              </a:rPr>
              <a:t>amage </a:t>
            </a:r>
            <a:r>
              <a:rPr lang="en-US" sz="2800" b="1" dirty="0">
                <a:latin typeface="Sagona Book"/>
                <a:ea typeface="Segoe UI"/>
                <a:cs typeface="Segoe UI"/>
              </a:rPr>
              <a:t>I</a:t>
            </a:r>
            <a:r>
              <a:rPr lang="en-US" sz="2800" dirty="0">
                <a:latin typeface="Sagona Book"/>
                <a:ea typeface="Segoe UI"/>
                <a:cs typeface="Segoe UI"/>
              </a:rPr>
              <a:t>nformation </a:t>
            </a:r>
            <a:r>
              <a:rPr lang="en-US" sz="2800" b="1" dirty="0">
                <a:latin typeface="Sagona Book"/>
                <a:ea typeface="Segoe UI"/>
                <a:cs typeface="Segoe UI"/>
              </a:rPr>
              <a:t>R</a:t>
            </a:r>
            <a:r>
              <a:rPr lang="en-US" sz="2800" dirty="0">
                <a:latin typeface="Sagona Book"/>
                <a:ea typeface="Segoe UI"/>
                <a:cs typeface="Segoe UI"/>
              </a:rPr>
              <a:t>eporting </a:t>
            </a:r>
            <a:r>
              <a:rPr lang="en-US" sz="2800" b="1" dirty="0">
                <a:latin typeface="Sagona Book"/>
                <a:ea typeface="Segoe UI"/>
                <a:cs typeface="Segoe UI"/>
              </a:rPr>
              <a:t>T</a:t>
            </a:r>
            <a:r>
              <a:rPr lang="en-US" sz="2800" dirty="0">
                <a:latin typeface="Sagona Book"/>
                <a:ea typeface="Segoe UI"/>
                <a:cs typeface="Segoe UI"/>
              </a:rPr>
              <a:t>ool </a:t>
            </a:r>
            <a:r>
              <a:rPr lang="en-US" sz="2800" b="1" dirty="0">
                <a:latin typeface="Sagona Book"/>
                <a:ea typeface="Segoe UI"/>
                <a:cs typeface="Segoe UI"/>
              </a:rPr>
              <a:t>(DIRT) </a:t>
            </a:r>
            <a:endParaRPr lang="en-US" sz="2800" dirty="0">
              <a:latin typeface="Sagona Book"/>
              <a:cs typeface="Segoe UI"/>
            </a:endParaRPr>
          </a:p>
          <a:p>
            <a:endParaRPr lang="en-US" sz="3600" dirty="0">
              <a:latin typeface="Segoe UI"/>
              <a:ea typeface="Segoe UI"/>
              <a:cs typeface="Segoe UI"/>
            </a:endParaRPr>
          </a:p>
          <a:p>
            <a:pPr algn="ctr"/>
            <a:endParaRPr lang="en-US" sz="3600" dirty="0">
              <a:cs typeface="Arial"/>
            </a:endParaRPr>
          </a:p>
        </p:txBody>
      </p:sp>
    </p:spTree>
    <p:extLst>
      <p:ext uri="{BB962C8B-B14F-4D97-AF65-F5344CB8AC3E}">
        <p14:creationId xmlns:p14="http://schemas.microsoft.com/office/powerpoint/2010/main" val="1932149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661C7C2A35C3458CE2F646D1FA2A6B" ma:contentTypeVersion="10" ma:contentTypeDescription="Create a new document." ma:contentTypeScope="" ma:versionID="5d0ada3aec88526aabfe4e26f9241007">
  <xsd:schema xmlns:xsd="http://www.w3.org/2001/XMLSchema" xmlns:xs="http://www.w3.org/2001/XMLSchema" xmlns:p="http://schemas.microsoft.com/office/2006/metadata/properties" xmlns:ns2="ea9d90a8-fe13-4051-9d9b-a02bd003ed63" xmlns:ns3="44d79a75-9b56-41e5-b321-18f1d2e2c2c0" targetNamespace="http://schemas.microsoft.com/office/2006/metadata/properties" ma:root="true" ma:fieldsID="216baa38e9d6d45b1de76511a854364f" ns2:_="" ns3:_="">
    <xsd:import namespace="ea9d90a8-fe13-4051-9d9b-a02bd003ed63"/>
    <xsd:import namespace="44d79a75-9b56-41e5-b321-18f1d2e2c2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9d90a8-fe13-4051-9d9b-a02bd003ed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d79a75-9b56-41e5-b321-18f1d2e2c2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182504-B359-4692-B5EE-2FF73BBC5000}">
  <ds:schemaRefs>
    <ds:schemaRef ds:uri="http://schemas.microsoft.com/sharepoint/v3/contenttype/forms"/>
  </ds:schemaRefs>
</ds:datastoreItem>
</file>

<file path=customXml/itemProps2.xml><?xml version="1.0" encoding="utf-8"?>
<ds:datastoreItem xmlns:ds="http://schemas.openxmlformats.org/officeDocument/2006/customXml" ds:itemID="{CDD94156-73EB-450A-8A77-CED49C08ABD5}">
  <ds:schemaRefs>
    <ds:schemaRef ds:uri="44d79a75-9b56-41e5-b321-18f1d2e2c2c0"/>
    <ds:schemaRef ds:uri="ea9d90a8-fe13-4051-9d9b-a02bd003ed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68E14A-E99F-4569-B658-66E36EA82352}">
  <ds:schemaRefs>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44d79a75-9b56-41e5-b321-18f1d2e2c2c0"/>
    <ds:schemaRef ds:uri="ea9d90a8-fe13-4051-9d9b-a02bd003ed63"/>
  </ds:schemaRefs>
</ds:datastoreItem>
</file>

<file path=docProps/app.xml><?xml version="1.0" encoding="utf-8"?>
<Properties xmlns="http://schemas.openxmlformats.org/officeDocument/2006/extended-properties" xmlns:vt="http://schemas.openxmlformats.org/officeDocument/2006/docPropsVTypes">
  <TotalTime>1740</TotalTime>
  <Words>644</Words>
  <Application>Microsoft Office PowerPoint</Application>
  <PresentationFormat>Widescreen</PresentationFormat>
  <Paragraphs>112</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Arial Narrow</vt:lpstr>
      <vt:lpstr>Calibri</vt:lpstr>
      <vt:lpstr>Sagona Book</vt:lpstr>
      <vt:lpstr>Segoe UI</vt:lpstr>
      <vt:lpstr>Wingdings</vt:lpstr>
      <vt:lpstr>Office Theme</vt:lpstr>
      <vt:lpstr>PowerPoint Presentation</vt:lpstr>
      <vt:lpstr>Overview</vt:lpstr>
      <vt:lpstr>Mandatory Damage Reporting  </vt:lpstr>
      <vt:lpstr>PowerPoint Presentation</vt:lpstr>
      <vt:lpstr>PowerPoint Presentation</vt:lpstr>
      <vt:lpstr>PowerPoint Presentation</vt:lpstr>
      <vt:lpstr>PowerPoint Presentation</vt:lpstr>
      <vt:lpstr>PowerPoint Presentation</vt:lpstr>
      <vt:lpstr>Incident Response &amp; Documentation</vt:lpstr>
      <vt:lpstr>Documentation: Consistent, Clear, Defensible </vt:lpstr>
      <vt:lpstr>PowerPoint Presentation</vt:lpstr>
      <vt:lpstr>PowerPoint Presentation</vt:lpstr>
      <vt:lpstr>Cost Recovery Results   </vt:lpstr>
      <vt:lpstr>From Reactive to Proactive</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Favitta, Gabrielle</dc:creator>
  <cp:lastModifiedBy>McDermott, Joshua</cp:lastModifiedBy>
  <cp:revision>983</cp:revision>
  <cp:lastPrinted>2026-05-11T15:16:45Z</cp:lastPrinted>
  <dcterms:created xsi:type="dcterms:W3CDTF">2023-02-16T16:44:36Z</dcterms:created>
  <dcterms:modified xsi:type="dcterms:W3CDTF">2026-05-11T15:37:41Z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0x01010056661C7C2A35C3458CE2F646D1FA2A6B</vt:lpwstr>
  </property>
</Properties>
</file>