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1.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7.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8.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45" r:id="rId5"/>
    <p:sldMasterId id="2147483663" r:id="rId6"/>
    <p:sldMasterId id="2147483666" r:id="rId7"/>
    <p:sldMasterId id="2147483788" r:id="rId8"/>
    <p:sldMasterId id="2147483800" r:id="rId9"/>
    <p:sldMasterId id="2147483791" r:id="rId10"/>
    <p:sldMasterId id="2147483811" r:id="rId11"/>
    <p:sldMasterId id="2147483794" r:id="rId12"/>
    <p:sldMasterId id="2147483822" r:id="rId13"/>
    <p:sldMasterId id="2147483797" r:id="rId14"/>
    <p:sldMasterId id="2147483833" r:id="rId15"/>
    <p:sldMasterId id="2147483718" r:id="rId16"/>
    <p:sldMasterId id="2147483857" r:id="rId17"/>
    <p:sldMasterId id="2147483861" r:id="rId18"/>
    <p:sldMasterId id="2147483874" r:id="rId19"/>
    <p:sldMasterId id="2147483886" r:id="rId20"/>
    <p:sldMasterId id="2147483917" r:id="rId21"/>
    <p:sldMasterId id="2147483932" r:id="rId22"/>
  </p:sldMasterIdLst>
  <p:notesMasterIdLst>
    <p:notesMasterId r:id="rId44"/>
  </p:notesMasterIdLst>
  <p:handoutMasterIdLst>
    <p:handoutMasterId r:id="rId45"/>
  </p:handoutMasterIdLst>
  <p:sldIdLst>
    <p:sldId id="597" r:id="rId23"/>
    <p:sldId id="599" r:id="rId24"/>
    <p:sldId id="600" r:id="rId25"/>
    <p:sldId id="601" r:id="rId26"/>
    <p:sldId id="611" r:id="rId27"/>
    <p:sldId id="603" r:id="rId28"/>
    <p:sldId id="620" r:id="rId29"/>
    <p:sldId id="602" r:id="rId30"/>
    <p:sldId id="622" r:id="rId31"/>
    <p:sldId id="619" r:id="rId32"/>
    <p:sldId id="615" r:id="rId33"/>
    <p:sldId id="621" r:id="rId34"/>
    <p:sldId id="617" r:id="rId35"/>
    <p:sldId id="605" r:id="rId36"/>
    <p:sldId id="608" r:id="rId37"/>
    <p:sldId id="606" r:id="rId38"/>
    <p:sldId id="607" r:id="rId39"/>
    <p:sldId id="1381" r:id="rId40"/>
    <p:sldId id="614" r:id="rId41"/>
    <p:sldId id="616" r:id="rId42"/>
    <p:sldId id="387" r:id="rId4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
          <p15:clr>
            <a:srgbClr val="A4A3A4"/>
          </p15:clr>
        </p15:guide>
        <p15:guide id="3" orient="horz" pos="624">
          <p15:clr>
            <a:srgbClr val="A4A3A4"/>
          </p15:clr>
        </p15:guide>
        <p15:guide id="4" orient="horz" pos="3312" userDrawn="1">
          <p15:clr>
            <a:srgbClr val="A4A3A4"/>
          </p15:clr>
        </p15:guide>
        <p15:guide id="6" pos="1472">
          <p15:clr>
            <a:srgbClr val="A4A3A4"/>
          </p15:clr>
        </p15:guide>
        <p15:guide id="7" pos="287" userDrawn="1">
          <p15:clr>
            <a:srgbClr val="A4A3A4"/>
          </p15:clr>
        </p15:guide>
        <p15:guide id="8" pos="6718">
          <p15:clr>
            <a:srgbClr val="A4A3A4"/>
          </p15:clr>
        </p15:guide>
        <p15:guide id="9" pos="7230">
          <p15:clr>
            <a:srgbClr val="A4A3A4"/>
          </p15:clr>
        </p15:guide>
        <p15:guide id="10" pos="697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41DFD-5E2B-4C64-98EB-2B14546FC4E9}" v="20" dt="2022-02-14T18:42:45.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2127" autoAdjust="0"/>
  </p:normalViewPr>
  <p:slideViewPr>
    <p:cSldViewPr snapToGrid="0">
      <p:cViewPr>
        <p:scale>
          <a:sx n="100" d="100"/>
          <a:sy n="100" d="100"/>
        </p:scale>
        <p:origin x="1644" y="114"/>
      </p:cViewPr>
      <p:guideLst>
        <p:guide orient="horz" pos="368"/>
        <p:guide orient="horz" pos="624"/>
        <p:guide orient="horz" pos="3312"/>
        <p:guide pos="1472"/>
        <p:guide pos="287"/>
        <p:guide pos="6718"/>
        <p:guide pos="7230"/>
        <p:guide pos="697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4.xml"/><Relationship Id="rId39"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7.xml"/><Relationship Id="rId41"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9.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bley, Dustin R." userId="de1b341b-570a-4d3a-b167-0d2ce84debe6" providerId="ADAL" clId="{10A41DFD-5E2B-4C64-98EB-2B14546FC4E9}"/>
    <pc:docChg chg="undo redo custSel addSld delSld modSld sldOrd">
      <pc:chgData name="Mobley, Dustin R." userId="de1b341b-570a-4d3a-b167-0d2ce84debe6" providerId="ADAL" clId="{10A41DFD-5E2B-4C64-98EB-2B14546FC4E9}" dt="2022-02-14T18:50:17.353" v="3205" actId="20577"/>
      <pc:docMkLst>
        <pc:docMk/>
      </pc:docMkLst>
      <pc:sldChg chg="modSp mod">
        <pc:chgData name="Mobley, Dustin R." userId="de1b341b-570a-4d3a-b167-0d2ce84debe6" providerId="ADAL" clId="{10A41DFD-5E2B-4C64-98EB-2B14546FC4E9}" dt="2022-02-14T18:14:22.972" v="2586" actId="20577"/>
        <pc:sldMkLst>
          <pc:docMk/>
          <pc:sldMk cId="3819557168" sldId="597"/>
        </pc:sldMkLst>
        <pc:spChg chg="mod">
          <ac:chgData name="Mobley, Dustin R." userId="de1b341b-570a-4d3a-b167-0d2ce84debe6" providerId="ADAL" clId="{10A41DFD-5E2B-4C64-98EB-2B14546FC4E9}" dt="2022-02-14T18:14:22.972" v="2586" actId="20577"/>
          <ac:spMkLst>
            <pc:docMk/>
            <pc:sldMk cId="3819557168" sldId="597"/>
            <ac:spMk id="8" creationId="{0CE56B8E-1552-42D2-A475-244C9AC4C952}"/>
          </ac:spMkLst>
        </pc:spChg>
        <pc:spChg chg="mod">
          <ac:chgData name="Mobley, Dustin R." userId="de1b341b-570a-4d3a-b167-0d2ce84debe6" providerId="ADAL" clId="{10A41DFD-5E2B-4C64-98EB-2B14546FC4E9}" dt="2022-02-14T18:09:29.498" v="2340" actId="1076"/>
          <ac:spMkLst>
            <pc:docMk/>
            <pc:sldMk cId="3819557168" sldId="597"/>
            <ac:spMk id="11" creationId="{AFB1503F-30B3-4B0E-82C1-FD3DA99BDDCA}"/>
          </ac:spMkLst>
        </pc:spChg>
      </pc:sldChg>
      <pc:sldChg chg="modSp mod">
        <pc:chgData name="Mobley, Dustin R." userId="de1b341b-570a-4d3a-b167-0d2ce84debe6" providerId="ADAL" clId="{10A41DFD-5E2B-4C64-98EB-2B14546FC4E9}" dt="2022-02-14T17:04:06.442" v="2310" actId="20577"/>
        <pc:sldMkLst>
          <pc:docMk/>
          <pc:sldMk cId="783154744" sldId="599"/>
        </pc:sldMkLst>
        <pc:spChg chg="mod">
          <ac:chgData name="Mobley, Dustin R." userId="de1b341b-570a-4d3a-b167-0d2ce84debe6" providerId="ADAL" clId="{10A41DFD-5E2B-4C64-98EB-2B14546FC4E9}" dt="2022-02-14T17:04:06.442" v="2310" actId="20577"/>
          <ac:spMkLst>
            <pc:docMk/>
            <pc:sldMk cId="783154744" sldId="599"/>
            <ac:spMk id="9" creationId="{ABD88E89-D6B5-43E7-A657-B0C62D409B1B}"/>
          </ac:spMkLst>
        </pc:spChg>
      </pc:sldChg>
      <pc:sldChg chg="modSp mod">
        <pc:chgData name="Mobley, Dustin R." userId="de1b341b-570a-4d3a-b167-0d2ce84debe6" providerId="ADAL" clId="{10A41DFD-5E2B-4C64-98EB-2B14546FC4E9}" dt="2022-02-14T16:23:22.536" v="1846" actId="948"/>
        <pc:sldMkLst>
          <pc:docMk/>
          <pc:sldMk cId="161496394" sldId="601"/>
        </pc:sldMkLst>
        <pc:spChg chg="mod">
          <ac:chgData name="Mobley, Dustin R." userId="de1b341b-570a-4d3a-b167-0d2ce84debe6" providerId="ADAL" clId="{10A41DFD-5E2B-4C64-98EB-2B14546FC4E9}" dt="2022-02-14T16:23:22.536" v="1846" actId="948"/>
          <ac:spMkLst>
            <pc:docMk/>
            <pc:sldMk cId="161496394" sldId="601"/>
            <ac:spMk id="8" creationId="{E5D2A972-50BA-49AF-8D10-4F32CEC5239C}"/>
          </ac:spMkLst>
        </pc:spChg>
      </pc:sldChg>
      <pc:sldChg chg="modSp mod">
        <pc:chgData name="Mobley, Dustin R." userId="de1b341b-570a-4d3a-b167-0d2ce84debe6" providerId="ADAL" clId="{10A41DFD-5E2B-4C64-98EB-2B14546FC4E9}" dt="2022-02-14T15:36:49.925" v="132" actId="207"/>
        <pc:sldMkLst>
          <pc:docMk/>
          <pc:sldMk cId="3967758231" sldId="602"/>
        </pc:sldMkLst>
        <pc:spChg chg="mod">
          <ac:chgData name="Mobley, Dustin R." userId="de1b341b-570a-4d3a-b167-0d2ce84debe6" providerId="ADAL" clId="{10A41DFD-5E2B-4C64-98EB-2B14546FC4E9}" dt="2022-02-14T15:36:49.925" v="132" actId="207"/>
          <ac:spMkLst>
            <pc:docMk/>
            <pc:sldMk cId="3967758231" sldId="602"/>
            <ac:spMk id="20" creationId="{538BD776-664A-49E6-B54E-4C544E0E3F09}"/>
          </ac:spMkLst>
        </pc:spChg>
      </pc:sldChg>
      <pc:sldChg chg="addSp delSp modSp mod ord">
        <pc:chgData name="Mobley, Dustin R." userId="de1b341b-570a-4d3a-b167-0d2ce84debe6" providerId="ADAL" clId="{10A41DFD-5E2B-4C64-98EB-2B14546FC4E9}" dt="2022-02-14T18:21:49.825" v="2971" actId="20577"/>
        <pc:sldMkLst>
          <pc:docMk/>
          <pc:sldMk cId="685455756" sldId="603"/>
        </pc:sldMkLst>
        <pc:spChg chg="del">
          <ac:chgData name="Mobley, Dustin R." userId="de1b341b-570a-4d3a-b167-0d2ce84debe6" providerId="ADAL" clId="{10A41DFD-5E2B-4C64-98EB-2B14546FC4E9}" dt="2022-02-14T18:13:30.270" v="2474" actId="478"/>
          <ac:spMkLst>
            <pc:docMk/>
            <pc:sldMk cId="685455756" sldId="603"/>
            <ac:spMk id="3" creationId="{959C356A-0260-4DAD-9AC6-349E2F7055B1}"/>
          </ac:spMkLst>
        </pc:spChg>
        <pc:spChg chg="add del mod">
          <ac:chgData name="Mobley, Dustin R." userId="de1b341b-570a-4d3a-b167-0d2ce84debe6" providerId="ADAL" clId="{10A41DFD-5E2B-4C64-98EB-2B14546FC4E9}" dt="2022-02-14T15:51:34.807" v="578" actId="478"/>
          <ac:spMkLst>
            <pc:docMk/>
            <pc:sldMk cId="685455756" sldId="603"/>
            <ac:spMk id="4" creationId="{B315A2D5-266B-4D89-9C69-3D0E6A6F92CE}"/>
          </ac:spMkLst>
        </pc:spChg>
        <pc:spChg chg="add mod">
          <ac:chgData name="Mobley, Dustin R." userId="de1b341b-570a-4d3a-b167-0d2ce84debe6" providerId="ADAL" clId="{10A41DFD-5E2B-4C64-98EB-2B14546FC4E9}" dt="2022-02-14T18:19:23.630" v="2969" actId="20577"/>
          <ac:spMkLst>
            <pc:docMk/>
            <pc:sldMk cId="685455756" sldId="603"/>
            <ac:spMk id="7" creationId="{9D5F2785-1E2D-4FD9-AE8E-BC076AB6654E}"/>
          </ac:spMkLst>
        </pc:spChg>
        <pc:spChg chg="del mod">
          <ac:chgData name="Mobley, Dustin R." userId="de1b341b-570a-4d3a-b167-0d2ce84debe6" providerId="ADAL" clId="{10A41DFD-5E2B-4C64-98EB-2B14546FC4E9}" dt="2022-02-14T15:51:30.666" v="577" actId="478"/>
          <ac:spMkLst>
            <pc:docMk/>
            <pc:sldMk cId="685455756" sldId="603"/>
            <ac:spMk id="8" creationId="{00000000-0000-0000-0000-000000000000}"/>
          </ac:spMkLst>
        </pc:spChg>
        <pc:spChg chg="add mod">
          <ac:chgData name="Mobley, Dustin R." userId="de1b341b-570a-4d3a-b167-0d2ce84debe6" providerId="ADAL" clId="{10A41DFD-5E2B-4C64-98EB-2B14546FC4E9}" dt="2022-02-14T18:21:49.825" v="2971" actId="20577"/>
          <ac:spMkLst>
            <pc:docMk/>
            <pc:sldMk cId="685455756" sldId="603"/>
            <ac:spMk id="9" creationId="{5BA221C2-8A66-4222-AAC2-9B82029CED3A}"/>
          </ac:spMkLst>
        </pc:spChg>
        <pc:graphicFrameChg chg="mod">
          <ac:chgData name="Mobley, Dustin R." userId="de1b341b-570a-4d3a-b167-0d2ce84debe6" providerId="ADAL" clId="{10A41DFD-5E2B-4C64-98EB-2B14546FC4E9}" dt="2022-02-14T18:16:10.784" v="2593" actId="404"/>
          <ac:graphicFrameMkLst>
            <pc:docMk/>
            <pc:sldMk cId="685455756" sldId="603"/>
            <ac:graphicFrameMk id="14" creationId="{FAF67EB7-419F-4555-9D33-8DCD3792DFC9}"/>
          </ac:graphicFrameMkLst>
        </pc:graphicFrameChg>
      </pc:sldChg>
      <pc:sldChg chg="modSp mod">
        <pc:chgData name="Mobley, Dustin R." userId="de1b341b-570a-4d3a-b167-0d2ce84debe6" providerId="ADAL" clId="{10A41DFD-5E2B-4C64-98EB-2B14546FC4E9}" dt="2022-02-14T15:57:04.531" v="881" actId="1076"/>
        <pc:sldMkLst>
          <pc:docMk/>
          <pc:sldMk cId="2469035512" sldId="605"/>
        </pc:sldMkLst>
        <pc:spChg chg="mod">
          <ac:chgData name="Mobley, Dustin R." userId="de1b341b-570a-4d3a-b167-0d2ce84debe6" providerId="ADAL" clId="{10A41DFD-5E2B-4C64-98EB-2B14546FC4E9}" dt="2022-02-14T15:56:42.278" v="877" actId="2711"/>
          <ac:spMkLst>
            <pc:docMk/>
            <pc:sldMk cId="2469035512" sldId="605"/>
            <ac:spMk id="2" creationId="{6CD073FD-702B-44C9-8392-A2E533506CDC}"/>
          </ac:spMkLst>
        </pc:spChg>
        <pc:spChg chg="mod">
          <ac:chgData name="Mobley, Dustin R." userId="de1b341b-570a-4d3a-b167-0d2ce84debe6" providerId="ADAL" clId="{10A41DFD-5E2B-4C64-98EB-2B14546FC4E9}" dt="2022-02-14T15:57:04.531" v="881" actId="1076"/>
          <ac:spMkLst>
            <pc:docMk/>
            <pc:sldMk cId="2469035512" sldId="605"/>
            <ac:spMk id="3" creationId="{17249349-C99D-4AF0-8587-D5ED49484BE5}"/>
          </ac:spMkLst>
        </pc:spChg>
      </pc:sldChg>
      <pc:sldChg chg="delSp modSp mod">
        <pc:chgData name="Mobley, Dustin R." userId="de1b341b-570a-4d3a-b167-0d2ce84debe6" providerId="ADAL" clId="{10A41DFD-5E2B-4C64-98EB-2B14546FC4E9}" dt="2022-02-14T17:00:22.955" v="2186"/>
        <pc:sldMkLst>
          <pc:docMk/>
          <pc:sldMk cId="1848044052" sldId="607"/>
        </pc:sldMkLst>
        <pc:spChg chg="mod">
          <ac:chgData name="Mobley, Dustin R." userId="de1b341b-570a-4d3a-b167-0d2ce84debe6" providerId="ADAL" clId="{10A41DFD-5E2B-4C64-98EB-2B14546FC4E9}" dt="2022-02-14T17:00:03.018" v="2184" actId="2711"/>
          <ac:spMkLst>
            <pc:docMk/>
            <pc:sldMk cId="1848044052" sldId="607"/>
            <ac:spMk id="7" creationId="{F67B7047-16BF-49E8-B037-FAFEF534CBC8}"/>
          </ac:spMkLst>
        </pc:spChg>
        <pc:graphicFrameChg chg="del">
          <ac:chgData name="Mobley, Dustin R." userId="de1b341b-570a-4d3a-b167-0d2ce84debe6" providerId="ADAL" clId="{10A41DFD-5E2B-4C64-98EB-2B14546FC4E9}" dt="2022-02-14T17:00:22.955" v="2186"/>
          <ac:graphicFrameMkLst>
            <pc:docMk/>
            <pc:sldMk cId="1848044052" sldId="607"/>
            <ac:graphicFrameMk id="2" creationId="{CF607EA2-3A1A-4621-8B00-C77E0D33E95E}"/>
          </ac:graphicFrameMkLst>
        </pc:graphicFrameChg>
        <pc:graphicFrameChg chg="del">
          <ac:chgData name="Mobley, Dustin R." userId="de1b341b-570a-4d3a-b167-0d2ce84debe6" providerId="ADAL" clId="{10A41DFD-5E2B-4C64-98EB-2B14546FC4E9}" dt="2022-02-14T17:00:21.794" v="2185"/>
          <ac:graphicFrameMkLst>
            <pc:docMk/>
            <pc:sldMk cId="1848044052" sldId="607"/>
            <ac:graphicFrameMk id="3" creationId="{0969FF22-A299-43E5-8421-EE81A05E119F}"/>
          </ac:graphicFrameMkLst>
        </pc:graphicFrameChg>
      </pc:sldChg>
      <pc:sldChg chg="modSp mod">
        <pc:chgData name="Mobley, Dustin R." userId="de1b341b-570a-4d3a-b167-0d2ce84debe6" providerId="ADAL" clId="{10A41DFD-5E2B-4C64-98EB-2B14546FC4E9}" dt="2022-02-14T18:11:30.106" v="2473" actId="20577"/>
        <pc:sldMkLst>
          <pc:docMk/>
          <pc:sldMk cId="4192248176" sldId="611"/>
        </pc:sldMkLst>
        <pc:spChg chg="mod">
          <ac:chgData name="Mobley, Dustin R." userId="de1b341b-570a-4d3a-b167-0d2ce84debe6" providerId="ADAL" clId="{10A41DFD-5E2B-4C64-98EB-2B14546FC4E9}" dt="2022-02-14T16:22:47.173" v="1842" actId="113"/>
          <ac:spMkLst>
            <pc:docMk/>
            <pc:sldMk cId="4192248176" sldId="611"/>
            <ac:spMk id="5" creationId="{590465EE-1D77-41E6-8BC6-4E33296F9AC0}"/>
          </ac:spMkLst>
        </pc:spChg>
        <pc:spChg chg="mod">
          <ac:chgData name="Mobley, Dustin R." userId="de1b341b-570a-4d3a-b167-0d2ce84debe6" providerId="ADAL" clId="{10A41DFD-5E2B-4C64-98EB-2B14546FC4E9}" dt="2022-02-14T18:11:30.106" v="2473" actId="20577"/>
          <ac:spMkLst>
            <pc:docMk/>
            <pc:sldMk cId="4192248176" sldId="611"/>
            <ac:spMk id="6" creationId="{5D796787-376E-42C0-A91D-FC2432D453A3}"/>
          </ac:spMkLst>
        </pc:spChg>
      </pc:sldChg>
      <pc:sldChg chg="del">
        <pc:chgData name="Mobley, Dustin R." userId="de1b341b-570a-4d3a-b167-0d2ce84debe6" providerId="ADAL" clId="{10A41DFD-5E2B-4C64-98EB-2B14546FC4E9}" dt="2022-02-14T15:58:37.475" v="882" actId="47"/>
        <pc:sldMkLst>
          <pc:docMk/>
          <pc:sldMk cId="2546313685" sldId="612"/>
        </pc:sldMkLst>
      </pc:sldChg>
      <pc:sldChg chg="del">
        <pc:chgData name="Mobley, Dustin R." userId="de1b341b-570a-4d3a-b167-0d2ce84debe6" providerId="ADAL" clId="{10A41DFD-5E2B-4C64-98EB-2B14546FC4E9}" dt="2022-02-14T15:26:08.970" v="3" actId="47"/>
        <pc:sldMkLst>
          <pc:docMk/>
          <pc:sldMk cId="2082186738" sldId="613"/>
        </pc:sldMkLst>
      </pc:sldChg>
      <pc:sldChg chg="modSp mod">
        <pc:chgData name="Mobley, Dustin R." userId="de1b341b-570a-4d3a-b167-0d2ce84debe6" providerId="ADAL" clId="{10A41DFD-5E2B-4C64-98EB-2B14546FC4E9}" dt="2022-02-14T17:01:34.678" v="2290" actId="14100"/>
        <pc:sldMkLst>
          <pc:docMk/>
          <pc:sldMk cId="454562840" sldId="614"/>
        </pc:sldMkLst>
        <pc:spChg chg="mod">
          <ac:chgData name="Mobley, Dustin R." userId="de1b341b-570a-4d3a-b167-0d2ce84debe6" providerId="ADAL" clId="{10A41DFD-5E2B-4C64-98EB-2B14546FC4E9}" dt="2022-02-14T16:59:46.613" v="2181" actId="2711"/>
          <ac:spMkLst>
            <pc:docMk/>
            <pc:sldMk cId="454562840" sldId="614"/>
            <ac:spMk id="2" creationId="{BED613FF-642E-4792-9D01-1298D1DBD528}"/>
          </ac:spMkLst>
        </pc:spChg>
        <pc:spChg chg="mod">
          <ac:chgData name="Mobley, Dustin R." userId="de1b341b-570a-4d3a-b167-0d2ce84debe6" providerId="ADAL" clId="{10A41DFD-5E2B-4C64-98EB-2B14546FC4E9}" dt="2022-02-14T17:01:34.678" v="2290" actId="14100"/>
          <ac:spMkLst>
            <pc:docMk/>
            <pc:sldMk cId="454562840" sldId="614"/>
            <ac:spMk id="3" creationId="{7022B85F-BC55-4FCA-A2D3-CDD9A39DA3A4}"/>
          </ac:spMkLst>
        </pc:spChg>
      </pc:sldChg>
      <pc:sldChg chg="modSp mod">
        <pc:chgData name="Mobley, Dustin R." userId="de1b341b-570a-4d3a-b167-0d2ce84debe6" providerId="ADAL" clId="{10A41DFD-5E2B-4C64-98EB-2B14546FC4E9}" dt="2022-02-14T16:59:28.822" v="2180" actId="2711"/>
        <pc:sldMkLst>
          <pc:docMk/>
          <pc:sldMk cId="1207284356" sldId="615"/>
        </pc:sldMkLst>
        <pc:spChg chg="mod">
          <ac:chgData name="Mobley, Dustin R." userId="de1b341b-570a-4d3a-b167-0d2ce84debe6" providerId="ADAL" clId="{10A41DFD-5E2B-4C64-98EB-2B14546FC4E9}" dt="2022-02-14T16:59:28.822" v="2180" actId="2711"/>
          <ac:spMkLst>
            <pc:docMk/>
            <pc:sldMk cId="1207284356" sldId="615"/>
            <ac:spMk id="7" creationId="{0E204FA4-92F9-4A2B-BADD-C9826254C9AD}"/>
          </ac:spMkLst>
        </pc:spChg>
        <pc:spChg chg="mod">
          <ac:chgData name="Mobley, Dustin R." userId="de1b341b-570a-4d3a-b167-0d2ce84debe6" providerId="ADAL" clId="{10A41DFD-5E2B-4C64-98EB-2B14546FC4E9}" dt="2022-02-14T16:59:22.349" v="2179" actId="113"/>
          <ac:spMkLst>
            <pc:docMk/>
            <pc:sldMk cId="1207284356" sldId="615"/>
            <ac:spMk id="8" creationId="{4514A96F-E5ED-4B59-9D93-C0D117C48763}"/>
          </ac:spMkLst>
        </pc:spChg>
      </pc:sldChg>
      <pc:sldChg chg="modSp mod">
        <pc:chgData name="Mobley, Dustin R." userId="de1b341b-570a-4d3a-b167-0d2ce84debe6" providerId="ADAL" clId="{10A41DFD-5E2B-4C64-98EB-2B14546FC4E9}" dt="2022-02-14T15:30:13.606" v="6" actId="404"/>
        <pc:sldMkLst>
          <pc:docMk/>
          <pc:sldMk cId="1864064363" sldId="616"/>
        </pc:sldMkLst>
        <pc:spChg chg="mod">
          <ac:chgData name="Mobley, Dustin R." userId="de1b341b-570a-4d3a-b167-0d2ce84debe6" providerId="ADAL" clId="{10A41DFD-5E2B-4C64-98EB-2B14546FC4E9}" dt="2022-02-14T15:29:58.642" v="4" actId="2711"/>
          <ac:spMkLst>
            <pc:docMk/>
            <pc:sldMk cId="1864064363" sldId="616"/>
            <ac:spMk id="7" creationId="{D3381BFF-182E-423D-8136-2E94416A7E85}"/>
          </ac:spMkLst>
        </pc:spChg>
        <pc:spChg chg="mod">
          <ac:chgData name="Mobley, Dustin R." userId="de1b341b-570a-4d3a-b167-0d2ce84debe6" providerId="ADAL" clId="{10A41DFD-5E2B-4C64-98EB-2B14546FC4E9}" dt="2022-02-14T15:30:13.606" v="6" actId="404"/>
          <ac:spMkLst>
            <pc:docMk/>
            <pc:sldMk cId="1864064363" sldId="616"/>
            <ac:spMk id="8" creationId="{41BBA1AE-456F-4517-BF21-D3DEC3DA4BAA}"/>
          </ac:spMkLst>
        </pc:spChg>
      </pc:sldChg>
      <pc:sldChg chg="del">
        <pc:chgData name="Mobley, Dustin R." userId="de1b341b-570a-4d3a-b167-0d2ce84debe6" providerId="ADAL" clId="{10A41DFD-5E2B-4C64-98EB-2B14546FC4E9}" dt="2022-02-14T15:26:00.617" v="1" actId="47"/>
        <pc:sldMkLst>
          <pc:docMk/>
          <pc:sldMk cId="742981741" sldId="618"/>
        </pc:sldMkLst>
      </pc:sldChg>
      <pc:sldChg chg="delSp modSp add mod delAnim">
        <pc:chgData name="Mobley, Dustin R." userId="de1b341b-570a-4d3a-b167-0d2ce84debe6" providerId="ADAL" clId="{10A41DFD-5E2B-4C64-98EB-2B14546FC4E9}" dt="2022-02-14T18:27:12.817" v="2975" actId="207"/>
        <pc:sldMkLst>
          <pc:docMk/>
          <pc:sldMk cId="808469676" sldId="619"/>
        </pc:sldMkLst>
        <pc:spChg chg="mod">
          <ac:chgData name="Mobley, Dustin R." userId="de1b341b-570a-4d3a-b167-0d2ce84debe6" providerId="ADAL" clId="{10A41DFD-5E2B-4C64-98EB-2B14546FC4E9}" dt="2022-02-14T18:27:03.671" v="2974" actId="207"/>
          <ac:spMkLst>
            <pc:docMk/>
            <pc:sldMk cId="808469676" sldId="619"/>
            <ac:spMk id="10" creationId="{78E8566A-41CC-48DC-9C6D-B559D67470EE}"/>
          </ac:spMkLst>
        </pc:spChg>
        <pc:spChg chg="mod">
          <ac:chgData name="Mobley, Dustin R." userId="de1b341b-570a-4d3a-b167-0d2ce84debe6" providerId="ADAL" clId="{10A41DFD-5E2B-4C64-98EB-2B14546FC4E9}" dt="2022-02-14T18:27:12.817" v="2975" actId="207"/>
          <ac:spMkLst>
            <pc:docMk/>
            <pc:sldMk cId="808469676" sldId="619"/>
            <ac:spMk id="86" creationId="{A5E3D162-FF0E-4A29-8C9B-C32CBD63510A}"/>
          </ac:spMkLst>
        </pc:spChg>
        <pc:spChg chg="mod">
          <ac:chgData name="Mobley, Dustin R." userId="de1b341b-570a-4d3a-b167-0d2ce84debe6" providerId="ADAL" clId="{10A41DFD-5E2B-4C64-98EB-2B14546FC4E9}" dt="2022-02-14T18:26:46.297" v="2973" actId="207"/>
          <ac:spMkLst>
            <pc:docMk/>
            <pc:sldMk cId="808469676" sldId="619"/>
            <ac:spMk id="117" creationId="{0D95097C-A3E6-4343-BC35-9B16AD8E448F}"/>
          </ac:spMkLst>
        </pc:spChg>
        <pc:picChg chg="del">
          <ac:chgData name="Mobley, Dustin R." userId="de1b341b-570a-4d3a-b167-0d2ce84debe6" providerId="ADAL" clId="{10A41DFD-5E2B-4C64-98EB-2B14546FC4E9}" dt="2022-02-14T15:26:05.258" v="2" actId="478"/>
          <ac:picMkLst>
            <pc:docMk/>
            <pc:sldMk cId="808469676" sldId="619"/>
            <ac:picMk id="2" creationId="{5BB64660-3B1F-431E-9966-B8C9B1B06B1D}"/>
          </ac:picMkLst>
        </pc:picChg>
      </pc:sldChg>
      <pc:sldChg chg="addSp delSp modSp add del mod ord">
        <pc:chgData name="Mobley, Dustin R." userId="de1b341b-570a-4d3a-b167-0d2ce84debe6" providerId="ADAL" clId="{10A41DFD-5E2B-4C64-98EB-2B14546FC4E9}" dt="2022-02-14T18:34:50.732" v="3011" actId="20577"/>
        <pc:sldMkLst>
          <pc:docMk/>
          <pc:sldMk cId="924310171" sldId="620"/>
        </pc:sldMkLst>
        <pc:spChg chg="del">
          <ac:chgData name="Mobley, Dustin R." userId="de1b341b-570a-4d3a-b167-0d2ce84debe6" providerId="ADAL" clId="{10A41DFD-5E2B-4C64-98EB-2B14546FC4E9}" dt="2022-02-14T18:13:33.774" v="2475" actId="478"/>
          <ac:spMkLst>
            <pc:docMk/>
            <pc:sldMk cId="924310171" sldId="620"/>
            <ac:spMk id="3" creationId="{959C356A-0260-4DAD-9AC6-349E2F7055B1}"/>
          </ac:spMkLst>
        </pc:spChg>
        <pc:spChg chg="add del mod">
          <ac:chgData name="Mobley, Dustin R." userId="de1b341b-570a-4d3a-b167-0d2ce84debe6" providerId="ADAL" clId="{10A41DFD-5E2B-4C64-98EB-2B14546FC4E9}" dt="2022-02-14T15:38:30.319" v="174" actId="478"/>
          <ac:spMkLst>
            <pc:docMk/>
            <pc:sldMk cId="924310171" sldId="620"/>
            <ac:spMk id="4" creationId="{96D41A8A-F709-4DD2-975C-4212C0FB2325}"/>
          </ac:spMkLst>
        </pc:spChg>
        <pc:spChg chg="mod">
          <ac:chgData name="Mobley, Dustin R." userId="de1b341b-570a-4d3a-b167-0d2ce84debe6" providerId="ADAL" clId="{10A41DFD-5E2B-4C64-98EB-2B14546FC4E9}" dt="2022-02-14T15:47:33.833" v="475" actId="2711"/>
          <ac:spMkLst>
            <pc:docMk/>
            <pc:sldMk cId="924310171" sldId="620"/>
            <ac:spMk id="6" creationId="{00000000-0000-0000-0000-000000000000}"/>
          </ac:spMkLst>
        </pc:spChg>
        <pc:spChg chg="del">
          <ac:chgData name="Mobley, Dustin R." userId="de1b341b-570a-4d3a-b167-0d2ce84debe6" providerId="ADAL" clId="{10A41DFD-5E2B-4C64-98EB-2B14546FC4E9}" dt="2022-02-14T15:37:20.314" v="135" actId="478"/>
          <ac:spMkLst>
            <pc:docMk/>
            <pc:sldMk cId="924310171" sldId="620"/>
            <ac:spMk id="8" creationId="{00000000-0000-0000-0000-000000000000}"/>
          </ac:spMkLst>
        </pc:spChg>
        <pc:spChg chg="add mod">
          <ac:chgData name="Mobley, Dustin R." userId="de1b341b-570a-4d3a-b167-0d2ce84debe6" providerId="ADAL" clId="{10A41DFD-5E2B-4C64-98EB-2B14546FC4E9}" dt="2022-02-14T18:13:33.774" v="2475" actId="478"/>
          <ac:spMkLst>
            <pc:docMk/>
            <pc:sldMk cId="924310171" sldId="620"/>
            <ac:spMk id="9" creationId="{380C910B-2CF8-49F1-8880-63BBD3228D66}"/>
          </ac:spMkLst>
        </pc:spChg>
        <pc:graphicFrameChg chg="add mod modGraphic">
          <ac:chgData name="Mobley, Dustin R." userId="de1b341b-570a-4d3a-b167-0d2ce84debe6" providerId="ADAL" clId="{10A41DFD-5E2B-4C64-98EB-2B14546FC4E9}" dt="2022-02-14T18:34:50.732" v="3011" actId="20577"/>
          <ac:graphicFrameMkLst>
            <pc:docMk/>
            <pc:sldMk cId="924310171" sldId="620"/>
            <ac:graphicFrameMk id="5" creationId="{BCB4434C-8F96-4F0A-A39B-BF6146B56FCF}"/>
          </ac:graphicFrameMkLst>
        </pc:graphicFrameChg>
        <pc:graphicFrameChg chg="del">
          <ac:chgData name="Mobley, Dustin R." userId="de1b341b-570a-4d3a-b167-0d2ce84debe6" providerId="ADAL" clId="{10A41DFD-5E2B-4C64-98EB-2B14546FC4E9}" dt="2022-02-14T15:37:18.347" v="134" actId="478"/>
          <ac:graphicFrameMkLst>
            <pc:docMk/>
            <pc:sldMk cId="924310171" sldId="620"/>
            <ac:graphicFrameMk id="14" creationId="{FAF67EB7-419F-4555-9D33-8DCD3792DFC9}"/>
          </ac:graphicFrameMkLst>
        </pc:graphicFrameChg>
      </pc:sldChg>
      <pc:sldChg chg="addSp delSp modSp new mod ord modClrScheme chgLayout">
        <pc:chgData name="Mobley, Dustin R." userId="de1b341b-570a-4d3a-b167-0d2ce84debe6" providerId="ADAL" clId="{10A41DFD-5E2B-4C64-98EB-2B14546FC4E9}" dt="2022-02-14T16:59:13.068" v="2177"/>
        <pc:sldMkLst>
          <pc:docMk/>
          <pc:sldMk cId="3794166370" sldId="621"/>
        </pc:sldMkLst>
        <pc:spChg chg="del mod ord">
          <ac:chgData name="Mobley, Dustin R." userId="de1b341b-570a-4d3a-b167-0d2ce84debe6" providerId="ADAL" clId="{10A41DFD-5E2B-4C64-98EB-2B14546FC4E9}" dt="2022-02-14T15:58:59.733" v="884" actId="700"/>
          <ac:spMkLst>
            <pc:docMk/>
            <pc:sldMk cId="3794166370" sldId="621"/>
            <ac:spMk id="2" creationId="{07A0813D-97BB-41F1-8E58-EB61E8C1C611}"/>
          </ac:spMkLst>
        </pc:spChg>
        <pc:spChg chg="del mod ord">
          <ac:chgData name="Mobley, Dustin R." userId="de1b341b-570a-4d3a-b167-0d2ce84debe6" providerId="ADAL" clId="{10A41DFD-5E2B-4C64-98EB-2B14546FC4E9}" dt="2022-02-14T15:58:59.733" v="884" actId="700"/>
          <ac:spMkLst>
            <pc:docMk/>
            <pc:sldMk cId="3794166370" sldId="621"/>
            <ac:spMk id="3" creationId="{659248ED-E91F-4EE0-B72E-97FD4827C3B4}"/>
          </ac:spMkLst>
        </pc:spChg>
        <pc:spChg chg="del mod ord">
          <ac:chgData name="Mobley, Dustin R." userId="de1b341b-570a-4d3a-b167-0d2ce84debe6" providerId="ADAL" clId="{10A41DFD-5E2B-4C64-98EB-2B14546FC4E9}" dt="2022-02-14T15:58:59.733" v="884" actId="700"/>
          <ac:spMkLst>
            <pc:docMk/>
            <pc:sldMk cId="3794166370" sldId="621"/>
            <ac:spMk id="4" creationId="{869590B4-8842-48FD-80AC-A221BAA2BB17}"/>
          </ac:spMkLst>
        </pc:spChg>
        <pc:spChg chg="del">
          <ac:chgData name="Mobley, Dustin R." userId="de1b341b-570a-4d3a-b167-0d2ce84debe6" providerId="ADAL" clId="{10A41DFD-5E2B-4C64-98EB-2B14546FC4E9}" dt="2022-02-14T15:58:59.733" v="884" actId="700"/>
          <ac:spMkLst>
            <pc:docMk/>
            <pc:sldMk cId="3794166370" sldId="621"/>
            <ac:spMk id="5" creationId="{38AE89B5-87B1-49AF-8E2C-E925C8F6B884}"/>
          </ac:spMkLst>
        </pc:spChg>
        <pc:spChg chg="mod ord">
          <ac:chgData name="Mobley, Dustin R." userId="de1b341b-570a-4d3a-b167-0d2ce84debe6" providerId="ADAL" clId="{10A41DFD-5E2B-4C64-98EB-2B14546FC4E9}" dt="2022-02-14T15:58:59.733" v="884" actId="700"/>
          <ac:spMkLst>
            <pc:docMk/>
            <pc:sldMk cId="3794166370" sldId="621"/>
            <ac:spMk id="6" creationId="{BAEEFC6D-7D29-46BE-8760-C12C5DB000D7}"/>
          </ac:spMkLst>
        </pc:spChg>
        <pc:spChg chg="add mod ord">
          <ac:chgData name="Mobley, Dustin R." userId="de1b341b-570a-4d3a-b167-0d2ce84debe6" providerId="ADAL" clId="{10A41DFD-5E2B-4C64-98EB-2B14546FC4E9}" dt="2022-02-14T16:22:31.723" v="1839" actId="2711"/>
          <ac:spMkLst>
            <pc:docMk/>
            <pc:sldMk cId="3794166370" sldId="621"/>
            <ac:spMk id="7" creationId="{0F5C817E-A883-4EF9-BCCF-B45EA705AC04}"/>
          </ac:spMkLst>
        </pc:spChg>
        <pc:spChg chg="add mod ord">
          <ac:chgData name="Mobley, Dustin R." userId="de1b341b-570a-4d3a-b167-0d2ce84debe6" providerId="ADAL" clId="{10A41DFD-5E2B-4C64-98EB-2B14546FC4E9}" dt="2022-02-14T16:22:27.412" v="1838" actId="113"/>
          <ac:spMkLst>
            <pc:docMk/>
            <pc:sldMk cId="3794166370" sldId="621"/>
            <ac:spMk id="8" creationId="{86512597-8776-48AC-A8B5-D7EB54C9EA3D}"/>
          </ac:spMkLst>
        </pc:spChg>
        <pc:spChg chg="add mod ord">
          <ac:chgData name="Mobley, Dustin R." userId="de1b341b-570a-4d3a-b167-0d2ce84debe6" providerId="ADAL" clId="{10A41DFD-5E2B-4C64-98EB-2B14546FC4E9}" dt="2022-02-14T16:22:39.274" v="1840" actId="2711"/>
          <ac:spMkLst>
            <pc:docMk/>
            <pc:sldMk cId="3794166370" sldId="621"/>
            <ac:spMk id="9" creationId="{480CA73A-F47E-4F22-AFC4-CF75126B8C82}"/>
          </ac:spMkLst>
        </pc:spChg>
        <pc:graphicFrameChg chg="add del mod modGraphic">
          <ac:chgData name="Mobley, Dustin R." userId="de1b341b-570a-4d3a-b167-0d2ce84debe6" providerId="ADAL" clId="{10A41DFD-5E2B-4C64-98EB-2B14546FC4E9}" dt="2022-02-14T16:17:39.750" v="1312" actId="478"/>
          <ac:graphicFrameMkLst>
            <pc:docMk/>
            <pc:sldMk cId="3794166370" sldId="621"/>
            <ac:graphicFrameMk id="10" creationId="{3B0991D7-116F-4F29-925F-F058DCEBABE5}"/>
          </ac:graphicFrameMkLst>
        </pc:graphicFrameChg>
      </pc:sldChg>
      <pc:sldChg chg="addSp delSp modSp new mod modClrScheme chgLayout">
        <pc:chgData name="Mobley, Dustin R." userId="de1b341b-570a-4d3a-b167-0d2ce84debe6" providerId="ADAL" clId="{10A41DFD-5E2B-4C64-98EB-2B14546FC4E9}" dt="2022-02-14T16:57:57.908" v="2140" actId="27614"/>
        <pc:sldMkLst>
          <pc:docMk/>
          <pc:sldMk cId="2191032523" sldId="622"/>
        </pc:sldMkLst>
        <pc:spChg chg="mod ord">
          <ac:chgData name="Mobley, Dustin R." userId="de1b341b-570a-4d3a-b167-0d2ce84debe6" providerId="ADAL" clId="{10A41DFD-5E2B-4C64-98EB-2B14546FC4E9}" dt="2022-02-14T16:57:25.793" v="2138" actId="700"/>
          <ac:spMkLst>
            <pc:docMk/>
            <pc:sldMk cId="2191032523" sldId="622"/>
            <ac:spMk id="2" creationId="{096343E1-9E99-4972-BF82-8DE8EFA99119}"/>
          </ac:spMkLst>
        </pc:spChg>
        <pc:spChg chg="del mod ord">
          <ac:chgData name="Mobley, Dustin R." userId="de1b341b-570a-4d3a-b167-0d2ce84debe6" providerId="ADAL" clId="{10A41DFD-5E2B-4C64-98EB-2B14546FC4E9}" dt="2022-02-14T16:24:23.500" v="1880" actId="700"/>
          <ac:spMkLst>
            <pc:docMk/>
            <pc:sldMk cId="2191032523" sldId="622"/>
            <ac:spMk id="3" creationId="{845A49D3-EB59-4EE6-A601-0D6D17AE8984}"/>
          </ac:spMkLst>
        </pc:spChg>
        <pc:spChg chg="mod ord">
          <ac:chgData name="Mobley, Dustin R." userId="de1b341b-570a-4d3a-b167-0d2ce84debe6" providerId="ADAL" clId="{10A41DFD-5E2B-4C64-98EB-2B14546FC4E9}" dt="2022-02-14T16:57:25.793" v="2138" actId="700"/>
          <ac:spMkLst>
            <pc:docMk/>
            <pc:sldMk cId="2191032523" sldId="622"/>
            <ac:spMk id="4" creationId="{10B0E7BE-13C7-4E2A-8F56-CF6ADB23B257}"/>
          </ac:spMkLst>
        </pc:spChg>
        <pc:spChg chg="add mod ord">
          <ac:chgData name="Mobley, Dustin R." userId="de1b341b-570a-4d3a-b167-0d2ce84debe6" providerId="ADAL" clId="{10A41DFD-5E2B-4C64-98EB-2B14546FC4E9}" dt="2022-02-14T16:57:25.793" v="2138" actId="700"/>
          <ac:spMkLst>
            <pc:docMk/>
            <pc:sldMk cId="2191032523" sldId="622"/>
            <ac:spMk id="5" creationId="{F71E5A69-C7F3-4F14-A3C8-5FC98B597A4F}"/>
          </ac:spMkLst>
        </pc:spChg>
        <pc:spChg chg="add del mod ord">
          <ac:chgData name="Mobley, Dustin R." userId="de1b341b-570a-4d3a-b167-0d2ce84debe6" providerId="ADAL" clId="{10A41DFD-5E2B-4C64-98EB-2B14546FC4E9}" dt="2022-02-14T16:57:25.793" v="2138" actId="700"/>
          <ac:spMkLst>
            <pc:docMk/>
            <pc:sldMk cId="2191032523" sldId="622"/>
            <ac:spMk id="6" creationId="{A001F519-2CD8-4C22-B118-A22575829B28}"/>
          </ac:spMkLst>
        </pc:spChg>
        <pc:spChg chg="add del mod ord">
          <ac:chgData name="Mobley, Dustin R." userId="de1b341b-570a-4d3a-b167-0d2ce84debe6" providerId="ADAL" clId="{10A41DFD-5E2B-4C64-98EB-2B14546FC4E9}" dt="2022-02-14T16:57:55.932" v="2139" actId="931"/>
          <ac:spMkLst>
            <pc:docMk/>
            <pc:sldMk cId="2191032523" sldId="622"/>
            <ac:spMk id="7" creationId="{41A4CDB2-ADF5-43B2-AF4F-7C6120497FF0}"/>
          </ac:spMkLst>
        </pc:spChg>
        <pc:spChg chg="add mod ord">
          <ac:chgData name="Mobley, Dustin R." userId="de1b341b-570a-4d3a-b167-0d2ce84debe6" providerId="ADAL" clId="{10A41DFD-5E2B-4C64-98EB-2B14546FC4E9}" dt="2022-02-14T16:57:25.793" v="2138" actId="700"/>
          <ac:spMkLst>
            <pc:docMk/>
            <pc:sldMk cId="2191032523" sldId="622"/>
            <ac:spMk id="8" creationId="{DA136A94-6921-4E36-B313-7F41E3A7EC26}"/>
          </ac:spMkLst>
        </pc:spChg>
        <pc:picChg chg="add mod">
          <ac:chgData name="Mobley, Dustin R." userId="de1b341b-570a-4d3a-b167-0d2ce84debe6" providerId="ADAL" clId="{10A41DFD-5E2B-4C64-98EB-2B14546FC4E9}" dt="2022-02-14T16:57:57.908" v="2140" actId="27614"/>
          <ac:picMkLst>
            <pc:docMk/>
            <pc:sldMk cId="2191032523" sldId="622"/>
            <ac:picMk id="10" creationId="{FCFFD54F-AA1E-4ECA-92AF-A5B1CFB631A9}"/>
          </ac:picMkLst>
        </pc:picChg>
      </pc:sldChg>
      <pc:sldChg chg="addSp delSp modSp new del mod">
        <pc:chgData name="Mobley, Dustin R." userId="de1b341b-570a-4d3a-b167-0d2ce84debe6" providerId="ADAL" clId="{10A41DFD-5E2B-4C64-98EB-2B14546FC4E9}" dt="2022-02-14T17:01:14.996" v="2289" actId="2696"/>
        <pc:sldMkLst>
          <pc:docMk/>
          <pc:sldMk cId="492120381" sldId="623"/>
        </pc:sldMkLst>
        <pc:spChg chg="del mod">
          <ac:chgData name="Mobley, Dustin R." userId="de1b341b-570a-4d3a-b167-0d2ce84debe6" providerId="ADAL" clId="{10A41DFD-5E2B-4C64-98EB-2B14546FC4E9}" dt="2022-02-14T17:01:11.501" v="2288" actId="478"/>
          <ac:spMkLst>
            <pc:docMk/>
            <pc:sldMk cId="492120381" sldId="623"/>
            <ac:spMk id="2" creationId="{8B0E5AF2-013E-484C-9D56-783E715E64F0}"/>
          </ac:spMkLst>
        </pc:spChg>
        <pc:spChg chg="add mod">
          <ac:chgData name="Mobley, Dustin R." userId="de1b341b-570a-4d3a-b167-0d2ce84debe6" providerId="ADAL" clId="{10A41DFD-5E2B-4C64-98EB-2B14546FC4E9}" dt="2022-02-14T17:01:11.501" v="2288" actId="478"/>
          <ac:spMkLst>
            <pc:docMk/>
            <pc:sldMk cId="492120381" sldId="623"/>
            <ac:spMk id="5" creationId="{E1650367-576B-4F50-87C7-DF41E0CCE005}"/>
          </ac:spMkLst>
        </pc:spChg>
      </pc:sldChg>
      <pc:sldChg chg="addSp delSp modSp new del mod ord modClrScheme chgLayout">
        <pc:chgData name="Mobley, Dustin R." userId="de1b341b-570a-4d3a-b167-0d2ce84debe6" providerId="ADAL" clId="{10A41DFD-5E2B-4C64-98EB-2B14546FC4E9}" dt="2022-02-14T17:05:37.013" v="2326" actId="2696"/>
        <pc:sldMkLst>
          <pc:docMk/>
          <pc:sldMk cId="3978581080" sldId="623"/>
        </pc:sldMkLst>
        <pc:spChg chg="del mod ord">
          <ac:chgData name="Mobley, Dustin R." userId="de1b341b-570a-4d3a-b167-0d2ce84debe6" providerId="ADAL" clId="{10A41DFD-5E2B-4C64-98EB-2B14546FC4E9}" dt="2022-02-14T17:05:17.046" v="2314" actId="700"/>
          <ac:spMkLst>
            <pc:docMk/>
            <pc:sldMk cId="3978581080" sldId="623"/>
            <ac:spMk id="2" creationId="{5F66052F-7E46-4519-BF78-77856229A272}"/>
          </ac:spMkLst>
        </pc:spChg>
        <pc:spChg chg="del mod ord">
          <ac:chgData name="Mobley, Dustin R." userId="de1b341b-570a-4d3a-b167-0d2ce84debe6" providerId="ADAL" clId="{10A41DFD-5E2B-4C64-98EB-2B14546FC4E9}" dt="2022-02-14T17:05:17.046" v="2314" actId="700"/>
          <ac:spMkLst>
            <pc:docMk/>
            <pc:sldMk cId="3978581080" sldId="623"/>
            <ac:spMk id="3" creationId="{93D1BB28-732B-4A30-8401-37AA8E8D194A}"/>
          </ac:spMkLst>
        </pc:spChg>
        <pc:spChg chg="del mod ord">
          <ac:chgData name="Mobley, Dustin R." userId="de1b341b-570a-4d3a-b167-0d2ce84debe6" providerId="ADAL" clId="{10A41DFD-5E2B-4C64-98EB-2B14546FC4E9}" dt="2022-02-14T17:05:17.046" v="2314" actId="700"/>
          <ac:spMkLst>
            <pc:docMk/>
            <pc:sldMk cId="3978581080" sldId="623"/>
            <ac:spMk id="4" creationId="{BCD0CB02-3E8E-4338-96A2-6E7C477575EB}"/>
          </ac:spMkLst>
        </pc:spChg>
        <pc:spChg chg="del">
          <ac:chgData name="Mobley, Dustin R." userId="de1b341b-570a-4d3a-b167-0d2ce84debe6" providerId="ADAL" clId="{10A41DFD-5E2B-4C64-98EB-2B14546FC4E9}" dt="2022-02-14T17:05:17.046" v="2314" actId="700"/>
          <ac:spMkLst>
            <pc:docMk/>
            <pc:sldMk cId="3978581080" sldId="623"/>
            <ac:spMk id="5" creationId="{E4454241-4C3C-429D-A061-4A9F88047C8B}"/>
          </ac:spMkLst>
        </pc:spChg>
        <pc:spChg chg="mod ord">
          <ac:chgData name="Mobley, Dustin R." userId="de1b341b-570a-4d3a-b167-0d2ce84debe6" providerId="ADAL" clId="{10A41DFD-5E2B-4C64-98EB-2B14546FC4E9}" dt="2022-02-14T17:05:26.784" v="2325" actId="700"/>
          <ac:spMkLst>
            <pc:docMk/>
            <pc:sldMk cId="3978581080" sldId="623"/>
            <ac:spMk id="6" creationId="{755BE543-F003-42AC-A718-E2E21F7D7B1F}"/>
          </ac:spMkLst>
        </pc:spChg>
        <pc:spChg chg="add mod ord">
          <ac:chgData name="Mobley, Dustin R." userId="de1b341b-570a-4d3a-b167-0d2ce84debe6" providerId="ADAL" clId="{10A41DFD-5E2B-4C64-98EB-2B14546FC4E9}" dt="2022-02-14T17:05:26.784" v="2325" actId="700"/>
          <ac:spMkLst>
            <pc:docMk/>
            <pc:sldMk cId="3978581080" sldId="623"/>
            <ac:spMk id="7" creationId="{6C03BA20-8419-4EA6-B3C2-4008EC4DC93B}"/>
          </ac:spMkLst>
        </pc:spChg>
        <pc:spChg chg="add del mod ord">
          <ac:chgData name="Mobley, Dustin R." userId="de1b341b-570a-4d3a-b167-0d2ce84debe6" providerId="ADAL" clId="{10A41DFD-5E2B-4C64-98EB-2B14546FC4E9}" dt="2022-02-14T17:05:26.784" v="2325" actId="700"/>
          <ac:spMkLst>
            <pc:docMk/>
            <pc:sldMk cId="3978581080" sldId="623"/>
            <ac:spMk id="8" creationId="{CD3C5C8D-5995-46BF-A2FC-71513B70CFD7}"/>
          </ac:spMkLst>
        </pc:spChg>
        <pc:spChg chg="add del mod ord">
          <ac:chgData name="Mobley, Dustin R." userId="de1b341b-570a-4d3a-b167-0d2ce84debe6" providerId="ADAL" clId="{10A41DFD-5E2B-4C64-98EB-2B14546FC4E9}" dt="2022-02-14T17:05:26.784" v="2325" actId="700"/>
          <ac:spMkLst>
            <pc:docMk/>
            <pc:sldMk cId="3978581080" sldId="623"/>
            <ac:spMk id="9" creationId="{6D57DABD-73A5-4DE4-9E7E-92C138B2F1CE}"/>
          </ac:spMkLst>
        </pc:spChg>
        <pc:spChg chg="add mod ord">
          <ac:chgData name="Mobley, Dustin R." userId="de1b341b-570a-4d3a-b167-0d2ce84debe6" providerId="ADAL" clId="{10A41DFD-5E2B-4C64-98EB-2B14546FC4E9}" dt="2022-02-14T17:05:26.784" v="2325" actId="700"/>
          <ac:spMkLst>
            <pc:docMk/>
            <pc:sldMk cId="3978581080" sldId="623"/>
            <ac:spMk id="10" creationId="{28029E98-49FA-4C56-91F9-B0C2C6BE8018}"/>
          </ac:spMkLst>
        </pc:spChg>
        <pc:spChg chg="add mod ord">
          <ac:chgData name="Mobley, Dustin R." userId="de1b341b-570a-4d3a-b167-0d2ce84debe6" providerId="ADAL" clId="{10A41DFD-5E2B-4C64-98EB-2B14546FC4E9}" dt="2022-02-14T17:05:26.784" v="2325" actId="700"/>
          <ac:spMkLst>
            <pc:docMk/>
            <pc:sldMk cId="3978581080" sldId="623"/>
            <ac:spMk id="11" creationId="{D4728EA0-4EAB-4A55-99BE-50CB49CAF0AA}"/>
          </ac:spMkLst>
        </pc:spChg>
      </pc:sldChg>
      <pc:sldChg chg="modSp mod">
        <pc:chgData name="Mobley, Dustin R." userId="de1b341b-570a-4d3a-b167-0d2ce84debe6" providerId="ADAL" clId="{10A41DFD-5E2B-4C64-98EB-2B14546FC4E9}" dt="2022-02-14T18:50:17.353" v="3205" actId="20577"/>
        <pc:sldMkLst>
          <pc:docMk/>
          <pc:sldMk cId="3543830016" sldId="1381"/>
        </pc:sldMkLst>
        <pc:spChg chg="mod">
          <ac:chgData name="Mobley, Dustin R." userId="de1b341b-570a-4d3a-b167-0d2ce84debe6" providerId="ADAL" clId="{10A41DFD-5E2B-4C64-98EB-2B14546FC4E9}" dt="2022-02-14T18:50:17.353" v="3205" actId="20577"/>
          <ac:spMkLst>
            <pc:docMk/>
            <pc:sldMk cId="3543830016" sldId="1381"/>
            <ac:spMk id="2" creationId="{CAB276F7-B9A7-47BA-9C13-16E3FCDB5061}"/>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mob56288\Documents\Files\Water\196369%20Cape%20Fear\New%20Log%20Worksheet%2020180517.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v>Col 3 Effluent</c:v>
          </c:tx>
          <c:dLbls>
            <c:dLbl>
              <c:idx val="0"/>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0-9456-48F9-ABF9-ED3BA65CE1C4}"/>
                </c:ext>
              </c:extLst>
            </c:dLbl>
            <c:dLbl>
              <c:idx val="2"/>
              <c:layout>
                <c:manualLayout>
                  <c:x val="5.5158261364579325E-2"/>
                  <c:y val="6.5319212816826316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3F-4C24-92F1-0E6BE5DD341D}"/>
                </c:ext>
              </c:extLst>
            </c:dLbl>
            <c:dLbl>
              <c:idx val="4"/>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9456-48F9-ABF9-ED3BA65CE1C4}"/>
                </c:ext>
              </c:extLst>
            </c:dLbl>
            <c:dLbl>
              <c:idx val="5"/>
              <c:layout>
                <c:manualLayout>
                  <c:x val="5.9347454050489808E-2"/>
                  <c:y val="-2.102451872692641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3F-4C24-92F1-0E6BE5DD341D}"/>
                </c:ext>
              </c:extLst>
            </c:dLbl>
            <c:dLbl>
              <c:idx val="7"/>
              <c:layout>
                <c:manualLayout>
                  <c:x val="4.3477455817731714E-2"/>
                  <c:y val="7.79250766387215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3F-4C24-92F1-0E6BE5DD341D}"/>
                </c:ext>
              </c:extLst>
            </c:dLbl>
            <c:dLbl>
              <c:idx val="10"/>
              <c:layout>
                <c:manualLayout>
                  <c:x val="-4.3740832689124182E-2"/>
                  <c:y val="1.477987906661116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3F-4C24-92F1-0E6BE5DD341D}"/>
                </c:ext>
              </c:extLst>
            </c:dLbl>
            <c:dLbl>
              <c:idx val="11"/>
              <c:layout>
                <c:manualLayout>
                  <c:x val="-0.15034557439861881"/>
                  <c:y val="-5.383802477469036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3F-4C24-92F1-0E6BE5DD341D}"/>
                </c:ext>
              </c:extLst>
            </c:dLbl>
            <c:dLbl>
              <c:idx val="12"/>
              <c:layout>
                <c:manualLayout>
                  <c:x val="0.25282272166635511"/>
                  <c:y val="1.0727522296479801E-2"/>
                </c:manualLayout>
              </c:layout>
              <c:numFmt formatCode="0.0%" sourceLinked="0"/>
              <c:spPr>
                <a:noFill/>
                <a:ln>
                  <a:noFill/>
                </a:ln>
                <a:effectLst/>
              </c:spPr>
              <c:txPr>
                <a:bodyPr wrap="square" lIns="38100" tIns="19050" rIns="38100" bIns="19050" anchor="ctr">
                  <a:spAutoFit/>
                </a:bodyPr>
                <a:lstStyle/>
                <a:p>
                  <a:pPr>
                    <a:defRPr sz="2000" b="1"/>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D3-4210-92D5-0DB3D981EE78}"/>
                </c:ext>
              </c:extLst>
            </c:dLbl>
            <c:numFmt formatCode="0.0%" sourceLinked="0"/>
            <c:spPr>
              <a:noFill/>
              <a:ln>
                <a:noFill/>
              </a:ln>
              <a:effectLst/>
            </c:spPr>
            <c:dLblPos val="bestFit"/>
            <c:showLegendKey val="0"/>
            <c:showVal val="1"/>
            <c:showCatName val="1"/>
            <c:showSerName val="0"/>
            <c:showPercent val="0"/>
            <c:showBubbleSize val="0"/>
            <c:showLeaderLines val="1"/>
            <c:extLst>
              <c:ext xmlns:c15="http://schemas.microsoft.com/office/drawing/2012/chart" uri="{CE6537A1-D6FC-4f65-9D91-7224C49458BB}"/>
            </c:extLst>
          </c:dLbls>
          <c:cat>
            <c:strRef>
              <c:f>'Column 3'!$CO$10:$CO$22</c:f>
              <c:strCache>
                <c:ptCount val="13"/>
                <c:pt idx="0">
                  <c:v>GenX</c:v>
                </c:pt>
                <c:pt idx="1">
                  <c:v>PFOA</c:v>
                </c:pt>
                <c:pt idx="2">
                  <c:v>PFOS</c:v>
                </c:pt>
                <c:pt idx="3">
                  <c:v>PFHpA</c:v>
                </c:pt>
                <c:pt idx="4">
                  <c:v>PFHxA</c:v>
                </c:pt>
                <c:pt idx="5">
                  <c:v>PFNA</c:v>
                </c:pt>
                <c:pt idx="6">
                  <c:v>PFBA</c:v>
                </c:pt>
                <c:pt idx="7">
                  <c:v>PFBS</c:v>
                </c:pt>
                <c:pt idx="8">
                  <c:v>PFPeA</c:v>
                </c:pt>
                <c:pt idx="9">
                  <c:v>PFPeS</c:v>
                </c:pt>
                <c:pt idx="10">
                  <c:v>PFHxS</c:v>
                </c:pt>
                <c:pt idx="11">
                  <c:v>PFDA</c:v>
                </c:pt>
                <c:pt idx="12">
                  <c:v>Estimated Compounds*</c:v>
                </c:pt>
              </c:strCache>
            </c:strRef>
          </c:cat>
          <c:val>
            <c:numRef>
              <c:f>'Column 3'!$CQ$10:$CQ$22</c:f>
              <c:numCache>
                <c:formatCode>0.00</c:formatCode>
                <c:ptCount val="13"/>
                <c:pt idx="0">
                  <c:v>6.315233724566463E-2</c:v>
                </c:pt>
                <c:pt idx="1">
                  <c:v>3.9800186817203438E-2</c:v>
                </c:pt>
                <c:pt idx="2">
                  <c:v>1.5534256589367667E-2</c:v>
                </c:pt>
                <c:pt idx="3">
                  <c:v>8.4067741542460314E-2</c:v>
                </c:pt>
                <c:pt idx="4">
                  <c:v>0.13950371603785081</c:v>
                </c:pt>
                <c:pt idx="5">
                  <c:v>6.9041140397189628E-3</c:v>
                </c:pt>
                <c:pt idx="6">
                  <c:v>1.1412094383300169E-2</c:v>
                </c:pt>
                <c:pt idx="7">
                  <c:v>1.1412094383300169E-2</c:v>
                </c:pt>
                <c:pt idx="8">
                  <c:v>0.14275271088007149</c:v>
                </c:pt>
                <c:pt idx="9">
                  <c:v>2.4164399139016369E-3</c:v>
                </c:pt>
                <c:pt idx="10">
                  <c:v>1.4234658652479391E-2</c:v>
                </c:pt>
                <c:pt idx="11">
                  <c:v>3.8581813751370673E-3</c:v>
                </c:pt>
                <c:pt idx="12">
                  <c:v>0.46495146813954435</c:v>
                </c:pt>
              </c:numCache>
            </c:numRef>
          </c:val>
          <c:extLst>
            <c:ext xmlns:c16="http://schemas.microsoft.com/office/drawing/2014/chart" uri="{C3380CC4-5D6E-409C-BE32-E72D297353CC}">
              <c16:uniqueId val="{00000006-123F-4C24-92F1-0E6BE5DD341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A07EE7-EDC2-0042-AA17-92EADA1760E0}" type="datetime1">
              <a:rPr lang="en-US" smtClean="0"/>
              <a:t>2/14/2022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4863D-6DFF-E542-9DF0-909774936A9D}" type="slidenum">
              <a:rPr lang="en-US" smtClean="0"/>
              <a:t>‹#›</a:t>
            </a:fld>
            <a:endParaRPr lang="en-US"/>
          </a:p>
        </p:txBody>
      </p:sp>
    </p:spTree>
    <p:extLst>
      <p:ext uri="{BB962C8B-B14F-4D97-AF65-F5344CB8AC3E}">
        <p14:creationId xmlns:p14="http://schemas.microsoft.com/office/powerpoint/2010/main" val="10515557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E95FF-01CB-0E46-8A57-7E355D44F129}" type="datetime1">
              <a:rPr lang="en-US" smtClean="0"/>
              <a:t>2/14/2022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93564-204A-4A25-A38A-8698FA045A72}" type="slidenum">
              <a:rPr lang="en-US" smtClean="0"/>
              <a:pPr/>
              <a:t>‹#›</a:t>
            </a:fld>
            <a:endParaRPr lang="en-US"/>
          </a:p>
        </p:txBody>
      </p:sp>
    </p:spTree>
    <p:extLst>
      <p:ext uri="{BB962C8B-B14F-4D97-AF65-F5344CB8AC3E}">
        <p14:creationId xmlns:p14="http://schemas.microsoft.com/office/powerpoint/2010/main" val="4113377862"/>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Thank you, Kay, and thank you for the opportunity to participate in today’s webinar.  Much of my time over the last 3 years has been focused on this issue, specifically as it relates to drinking water.  So I wanted to share with you all what I’ve learned and just what are the risks to the public and utilities, what considerations should be made in approaching treatment, and finally what are the available solutions that can be applied for treatment.  </a:t>
            </a:r>
          </a:p>
        </p:txBody>
      </p:sp>
      <p:sp>
        <p:nvSpPr>
          <p:cNvPr id="4" name="Slide Number Placeholder 3"/>
          <p:cNvSpPr>
            <a:spLocks noGrp="1"/>
          </p:cNvSpPr>
          <p:nvPr>
            <p:ph type="sldNum" sz="quarter" idx="5"/>
          </p:nvPr>
        </p:nvSpPr>
        <p:spPr/>
        <p:txBody>
          <a:bodyPr/>
          <a:lstStyle/>
          <a:p>
            <a:fld id="{5C293564-204A-4A25-A38A-8698FA045A72}" type="slidenum">
              <a:rPr lang="en-US" smtClean="0"/>
              <a:pPr/>
              <a:t>1</a:t>
            </a:fld>
            <a:endParaRPr lang="en-US"/>
          </a:p>
        </p:txBody>
      </p:sp>
    </p:spTree>
    <p:extLst>
      <p:ext uri="{BB962C8B-B14F-4D97-AF65-F5344CB8AC3E}">
        <p14:creationId xmlns:p14="http://schemas.microsoft.com/office/powerpoint/2010/main" val="179461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C293564-204A-4A25-A38A-8698FA045A72}" type="slidenum">
              <a:rPr kumimoji="0" lang="en-US" sz="1200" b="0" i="0" u="none" strike="noStrike" kern="1200" cap="none" spc="0" normalizeH="0" baseline="0" noProof="0" smtClean="0">
                <a:ln>
                  <a:noFill/>
                </a:ln>
                <a:solidFill>
                  <a:srgbClr val="005596"/>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5596"/>
              </a:solidFill>
              <a:effectLst/>
              <a:uLnTx/>
              <a:uFillTx/>
              <a:latin typeface="Calibri"/>
              <a:ea typeface="+mn-ea"/>
              <a:cs typeface="+mn-cs"/>
            </a:endParaRPr>
          </a:p>
        </p:txBody>
      </p:sp>
    </p:spTree>
    <p:extLst>
      <p:ext uri="{BB962C8B-B14F-4D97-AF65-F5344CB8AC3E}">
        <p14:creationId xmlns:p14="http://schemas.microsoft.com/office/powerpoint/2010/main" val="183449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11</a:t>
            </a:fld>
            <a:endParaRPr lang="en-US"/>
          </a:p>
        </p:txBody>
      </p:sp>
    </p:spTree>
    <p:extLst>
      <p:ext uri="{BB962C8B-B14F-4D97-AF65-F5344CB8AC3E}">
        <p14:creationId xmlns:p14="http://schemas.microsoft.com/office/powerpoint/2010/main" val="161015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recognize there is no one-size-fits-all solution for treating PFAS.  Every situation is different (extent of contamination, types of PFAS, size of system, regulations).  </a:t>
            </a:r>
          </a:p>
        </p:txBody>
      </p:sp>
      <p:sp>
        <p:nvSpPr>
          <p:cNvPr id="4" name="Slide Number Placeholder 3"/>
          <p:cNvSpPr>
            <a:spLocks noGrp="1"/>
          </p:cNvSpPr>
          <p:nvPr>
            <p:ph type="sldNum" sz="quarter" idx="10"/>
          </p:nvPr>
        </p:nvSpPr>
        <p:spPr/>
        <p:txBody>
          <a:bodyPr/>
          <a:lstStyle/>
          <a:p>
            <a:fld id="{5C293564-204A-4A25-A38A-8698FA045A72}" type="slidenum">
              <a:rPr lang="en-US" smtClean="0"/>
              <a:pPr/>
              <a:t>13</a:t>
            </a:fld>
            <a:endParaRPr lang="en-US"/>
          </a:p>
        </p:txBody>
      </p:sp>
    </p:spTree>
    <p:extLst>
      <p:ext uri="{BB962C8B-B14F-4D97-AF65-F5344CB8AC3E}">
        <p14:creationId xmlns:p14="http://schemas.microsoft.com/office/powerpoint/2010/main" val="1911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GAC and IX are adsorbents, where contaminants are attracted to the surface of the media where they bond.  They have a limited capacity for adsorption – they can only adsorb so many organics before they become saturated.  GAC adsorbs a broad range of organics, while ion exchange resins are very targeted.  </a:t>
            </a:r>
          </a:p>
        </p:txBody>
      </p:sp>
      <p:sp>
        <p:nvSpPr>
          <p:cNvPr id="4" name="Slide Number Placeholder 3"/>
          <p:cNvSpPr>
            <a:spLocks noGrp="1"/>
          </p:cNvSpPr>
          <p:nvPr>
            <p:ph type="sldNum" sz="quarter" idx="10"/>
          </p:nvPr>
        </p:nvSpPr>
        <p:spPr/>
        <p:txBody>
          <a:bodyPr/>
          <a:lstStyle/>
          <a:p>
            <a:fld id="{5C293564-204A-4A25-A38A-8698FA045A72}" type="slidenum">
              <a:rPr lang="en-US" smtClean="0"/>
              <a:pPr/>
              <a:t>14</a:t>
            </a:fld>
            <a:endParaRPr lang="en-US"/>
          </a:p>
        </p:txBody>
      </p:sp>
    </p:spTree>
    <p:extLst>
      <p:ext uri="{BB962C8B-B14F-4D97-AF65-F5344CB8AC3E}">
        <p14:creationId xmlns:p14="http://schemas.microsoft.com/office/powerpoint/2010/main" val="3451595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293564-204A-4A25-A38A-8698FA045A72}" type="slidenum">
              <a:rPr lang="en-US" smtClean="0"/>
              <a:pPr/>
              <a:t>15</a:t>
            </a:fld>
            <a:endParaRPr lang="en-US"/>
          </a:p>
        </p:txBody>
      </p:sp>
    </p:spTree>
    <p:extLst>
      <p:ext uri="{BB962C8B-B14F-4D97-AF65-F5344CB8AC3E}">
        <p14:creationId xmlns:p14="http://schemas.microsoft.com/office/powerpoint/2010/main" val="1309540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C293564-204A-4A25-A38A-8698FA045A7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1616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factors that influence selection that are not related to PFAS (EDCs/PPCPs, ocean outfall, etc.)</a:t>
            </a:r>
          </a:p>
        </p:txBody>
      </p:sp>
      <p:sp>
        <p:nvSpPr>
          <p:cNvPr id="4" name="Slide Number Placeholder 3"/>
          <p:cNvSpPr>
            <a:spLocks noGrp="1"/>
          </p:cNvSpPr>
          <p:nvPr>
            <p:ph type="sldNum" sz="quarter" idx="10"/>
          </p:nvPr>
        </p:nvSpPr>
        <p:spPr/>
        <p:txBody>
          <a:bodyPr/>
          <a:lstStyle/>
          <a:p>
            <a:fld id="{5C293564-204A-4A25-A38A-8698FA045A72}" type="slidenum">
              <a:rPr lang="en-US" smtClean="0"/>
              <a:pPr/>
              <a:t>17</a:t>
            </a:fld>
            <a:endParaRPr lang="en-US"/>
          </a:p>
        </p:txBody>
      </p:sp>
    </p:spTree>
    <p:extLst>
      <p:ext uri="{BB962C8B-B14F-4D97-AF65-F5344CB8AC3E}">
        <p14:creationId xmlns:p14="http://schemas.microsoft.com/office/powerpoint/2010/main" val="2009117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C293564-204A-4A25-A38A-8698FA045A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1658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utility, the most important aspects of dealing with PFAS contamination of your drinking water involve gathering the right information and proactively communicating that knowledge to your customers – your stakeholder.  </a:t>
            </a:r>
          </a:p>
        </p:txBody>
      </p:sp>
      <p:sp>
        <p:nvSpPr>
          <p:cNvPr id="4" name="Slide Number Placeholder 3"/>
          <p:cNvSpPr>
            <a:spLocks noGrp="1"/>
          </p:cNvSpPr>
          <p:nvPr>
            <p:ph type="sldNum" sz="quarter" idx="10"/>
          </p:nvPr>
        </p:nvSpPr>
        <p:spPr/>
        <p:txBody>
          <a:bodyPr/>
          <a:lstStyle/>
          <a:p>
            <a:fld id="{5C293564-204A-4A25-A38A-8698FA045A72}" type="slidenum">
              <a:rPr lang="en-US" smtClean="0"/>
              <a:pPr/>
              <a:t>19</a:t>
            </a:fld>
            <a:endParaRPr lang="en-US"/>
          </a:p>
        </p:txBody>
      </p:sp>
    </p:spTree>
    <p:extLst>
      <p:ext uri="{BB962C8B-B14F-4D97-AF65-F5344CB8AC3E}">
        <p14:creationId xmlns:p14="http://schemas.microsoft.com/office/powerpoint/2010/main" val="351820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a:t>So let’s start off with a short primer on “What is PFAS”.  PFAS are a class of synthetic, highly fluorinated chemicals developed for the highly stable properties that are associated with carbon-fluorine bonds.  </a:t>
            </a:r>
          </a:p>
          <a:p>
            <a:endParaRPr lang="en-US" dirty="0"/>
          </a:p>
          <a:p>
            <a:r>
              <a:rPr lang="en-US" dirty="0"/>
              <a:t>I’m going to try and quickly decrypt some of the terms here and explain some of the chemistry because I think it helps to understand the issue.  PFAS stands for per- and poly-fluoroalkyl substances.  “Alkyl” meaning a single bonded carbon chain, which can vary widely in length.  “</a:t>
            </a:r>
            <a:r>
              <a:rPr lang="en-US" dirty="0" err="1"/>
              <a:t>Fluoro</a:t>
            </a:r>
            <a:r>
              <a:rPr lang="en-US" dirty="0"/>
              <a:t>” meaning it has fluorine atoms attached to the carbon chain instead of hydrogen atoms. Per- and poly- refer to the extent that the carbon atoms are saturated with fluorine atoms – use “per-” if all the hydrogens have been replaced with fluorine atoms, and “poly” if only some have been replaced with fluorine atoms.</a:t>
            </a:r>
          </a:p>
          <a:p>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Generally, when naming individual compounds, the “A” is replaced with a letter abbreviation for the number of carbon atoms and the “S” is replaced with a letter abbreviation for the terminal functional group, such as a carboxylic acid group or a sulfonate group.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r>
              <a:rPr lang="en-US" dirty="0"/>
              <a:t>So generally, a single PFAS molecule has two essential parts: the fluorinated carbon chain (alkyl group) and a functional group. The fluorinated carbon chain is what gives these molecules their stability, heat resistance, oil and water resistance, and persistence, since natural biological processes cannot break them down.  The attached functional group is the wildcard and is the part that is “engineered” to make the molecule useful for different applications.  </a:t>
            </a:r>
          </a:p>
          <a:p>
            <a:endParaRPr lang="en-US" dirty="0"/>
          </a:p>
          <a:p>
            <a:r>
              <a:rPr lang="en-US" dirty="0"/>
              <a:t>You can quickly see that when you start considering the variations in length and the different functional groups, you end up with thousands of these chemicals.  What started in the late 1940’s with PFOA has now evolved into the thousands of PFAS chemicals.  While these chemicals have been around for while, many of them are proprietarily developed and so it remains an evolving science, but the science we have is concerning.  The biological stability and persistence of these chemicals in the environment and human body means very small amounts will accumulate and some are shown to be toxic.  </a:t>
            </a:r>
          </a:p>
          <a:p>
            <a:endParaRPr lang="en-US" dirty="0"/>
          </a:p>
          <a:p>
            <a:r>
              <a:rPr lang="en-US" dirty="0"/>
              <a:t>They migrate easily through the environment and are now considered ubiquitous - or found everywhere and in the blood of the majority of humans.  </a:t>
            </a:r>
          </a:p>
        </p:txBody>
      </p:sp>
      <p:sp>
        <p:nvSpPr>
          <p:cNvPr id="4" name="Slide Number Placeholder 3"/>
          <p:cNvSpPr>
            <a:spLocks noGrp="1"/>
          </p:cNvSpPr>
          <p:nvPr>
            <p:ph type="sldNum" sz="quarter" idx="10"/>
          </p:nvPr>
        </p:nvSpPr>
        <p:spPr/>
        <p:txBody>
          <a:bodyPr/>
          <a:lstStyle/>
          <a:p>
            <a:fld id="{5C293564-204A-4A25-A38A-8698FA045A72}" type="slidenum">
              <a:rPr lang="en-US" smtClean="0"/>
              <a:pPr/>
              <a:t>2</a:t>
            </a:fld>
            <a:endParaRPr lang="en-US"/>
          </a:p>
        </p:txBody>
      </p:sp>
    </p:spTree>
    <p:extLst>
      <p:ext uri="{BB962C8B-B14F-4D97-AF65-F5344CB8AC3E}">
        <p14:creationId xmlns:p14="http://schemas.microsoft.com/office/powerpoint/2010/main" val="281165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PFAS are found in what seems like just about everything today.  This is a sampling of their many different applications… </a:t>
            </a:r>
          </a:p>
          <a:p>
            <a:endParaRPr lang="en-US" dirty="0"/>
          </a:p>
          <a:p>
            <a:r>
              <a:rPr lang="en-US" dirty="0"/>
              <a:t>With all the applications of these chemicals, there are numerous pathways for both contamination of water sources and food supplies and human exposure through direct contact with chemically treated products.</a:t>
            </a:r>
          </a:p>
        </p:txBody>
      </p:sp>
      <p:sp>
        <p:nvSpPr>
          <p:cNvPr id="4" name="Slide Number Placeholder 3"/>
          <p:cNvSpPr>
            <a:spLocks noGrp="1"/>
          </p:cNvSpPr>
          <p:nvPr>
            <p:ph type="sldNum" sz="quarter" idx="10"/>
          </p:nvPr>
        </p:nvSpPr>
        <p:spPr/>
        <p:txBody>
          <a:bodyPr/>
          <a:lstStyle/>
          <a:p>
            <a:fld id="{5C293564-204A-4A25-A38A-8698FA045A72}" type="slidenum">
              <a:rPr lang="en-US" smtClean="0"/>
              <a:pPr/>
              <a:t>3</a:t>
            </a:fld>
            <a:endParaRPr lang="en-US"/>
          </a:p>
        </p:txBody>
      </p:sp>
    </p:spTree>
    <p:extLst>
      <p:ext uri="{BB962C8B-B14F-4D97-AF65-F5344CB8AC3E}">
        <p14:creationId xmlns:p14="http://schemas.microsoft.com/office/powerpoint/2010/main" val="265502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Drinking water is obviously an important pathway and so protection of our water resources is key.  The most common, or major, contamination routes are through use of firefighting foams, especially at airports and military air fields.  </a:t>
            </a:r>
          </a:p>
        </p:txBody>
      </p:sp>
      <p:sp>
        <p:nvSpPr>
          <p:cNvPr id="4" name="Slide Number Placeholder 3"/>
          <p:cNvSpPr>
            <a:spLocks noGrp="1"/>
          </p:cNvSpPr>
          <p:nvPr>
            <p:ph type="sldNum" sz="quarter" idx="10"/>
          </p:nvPr>
        </p:nvSpPr>
        <p:spPr/>
        <p:txBody>
          <a:bodyPr/>
          <a:lstStyle/>
          <a:p>
            <a:fld id="{5C293564-204A-4A25-A38A-8698FA045A72}" type="slidenum">
              <a:rPr lang="en-US" smtClean="0"/>
              <a:pPr/>
              <a:t>4</a:t>
            </a:fld>
            <a:endParaRPr lang="en-US"/>
          </a:p>
        </p:txBody>
      </p:sp>
    </p:spTree>
    <p:extLst>
      <p:ext uri="{BB962C8B-B14F-4D97-AF65-F5344CB8AC3E}">
        <p14:creationId xmlns:p14="http://schemas.microsoft.com/office/powerpoint/2010/main" val="3583647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known health effects from exposure to PFAS.</a:t>
            </a:r>
          </a:p>
          <a:p>
            <a:endParaRPr lang="en-US" dirty="0"/>
          </a:p>
          <a:p>
            <a:endParaRPr lang="en-US"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5</a:t>
            </a:fld>
            <a:endParaRPr lang="en-US"/>
          </a:p>
        </p:txBody>
      </p:sp>
    </p:spTree>
    <p:extLst>
      <p:ext uri="{BB962C8B-B14F-4D97-AF65-F5344CB8AC3E}">
        <p14:creationId xmlns:p14="http://schemas.microsoft.com/office/powerpoint/2010/main" val="402813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C293564-204A-4A25-A38A-8698FA045A7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r>
              <a:rPr lang="en-US" dirty="0"/>
              <a:t>A major problem in dealing with PFAS is the number of unknowns – it’s still so much an evolving science.  There’s just so much we don’t know.  A huge unknown that impacts utilities is the sheer number of PFAS we cannot measure.  How can you fully define the problem if you can’t accurately measure the scope of the contamination?  A couple of years ago, we could only measure a handful of these compounds today we can measure 21 or more.</a:t>
            </a:r>
          </a:p>
          <a:p>
            <a:endParaRPr lang="en-US" dirty="0"/>
          </a:p>
          <a:p>
            <a:r>
              <a:rPr lang="en-US" dirty="0"/>
              <a:t>So, consider that you don’t know what you don’t know.  What is considered “total” amount of PFAS today, might not be the same “total” tomorrow because of advancements in analytical techniques.</a:t>
            </a:r>
          </a:p>
          <a:p>
            <a:endParaRPr lang="en-US" dirty="0"/>
          </a:p>
        </p:txBody>
      </p:sp>
    </p:spTree>
    <p:extLst>
      <p:ext uri="{BB962C8B-B14F-4D97-AF65-F5344CB8AC3E}">
        <p14:creationId xmlns:p14="http://schemas.microsoft.com/office/powerpoint/2010/main" val="3776760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C293564-204A-4A25-A38A-8698FA045A7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r>
              <a:rPr lang="en-US" dirty="0"/>
              <a:t>A major problem in dealing with PFAS is the number of unknowns – it’s still so much an evolving science.  There’s just so much we don’t know.  A huge unknown that impacts utilities is the sheer number of PFAS we cannot measure.  How can you fully define the problem if you can’t accurately measure the scope of the contamination?  A couple of years ago, we could only measure a handful of these compounds today we can measure 21 or more.</a:t>
            </a:r>
          </a:p>
          <a:p>
            <a:endParaRPr lang="en-US" dirty="0"/>
          </a:p>
          <a:p>
            <a:r>
              <a:rPr lang="en-US" dirty="0"/>
              <a:t>So, consider that you don’t know what you don’t know.  What is considered “total” amount of PFAS today, might not be the same “total” tomorrow because of advancements in analytical techniques.</a:t>
            </a:r>
          </a:p>
          <a:p>
            <a:endParaRPr lang="en-US" dirty="0"/>
          </a:p>
        </p:txBody>
      </p:sp>
    </p:spTree>
    <p:extLst>
      <p:ext uri="{BB962C8B-B14F-4D97-AF65-F5344CB8AC3E}">
        <p14:creationId xmlns:p14="http://schemas.microsoft.com/office/powerpoint/2010/main" val="239209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This is a map of the occurrence of PFAS in public drinking water systems nationally.  The data depicted is from UCMR 3.  </a:t>
            </a:r>
          </a:p>
        </p:txBody>
      </p:sp>
      <p:sp>
        <p:nvSpPr>
          <p:cNvPr id="4" name="Slide Number Placeholder 3"/>
          <p:cNvSpPr>
            <a:spLocks noGrp="1"/>
          </p:cNvSpPr>
          <p:nvPr>
            <p:ph type="sldNum" sz="quarter" idx="10"/>
          </p:nvPr>
        </p:nvSpPr>
        <p:spPr/>
        <p:txBody>
          <a:bodyPr/>
          <a:lstStyle/>
          <a:p>
            <a:fld id="{5C293564-204A-4A25-A38A-8698FA045A72}" type="slidenum">
              <a:rPr lang="en-US" smtClean="0"/>
              <a:pPr/>
              <a:t>8</a:t>
            </a:fld>
            <a:endParaRPr lang="en-US"/>
          </a:p>
        </p:txBody>
      </p:sp>
    </p:spTree>
    <p:extLst>
      <p:ext uri="{BB962C8B-B14F-4D97-AF65-F5344CB8AC3E}">
        <p14:creationId xmlns:p14="http://schemas.microsoft.com/office/powerpoint/2010/main" val="304081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293564-204A-4A25-A38A-8698FA045A72}" type="slidenum">
              <a:rPr lang="en-US" smtClean="0"/>
              <a:pPr/>
              <a:t>9</a:t>
            </a:fld>
            <a:endParaRPr lang="en-US"/>
          </a:p>
        </p:txBody>
      </p:sp>
    </p:spTree>
    <p:extLst>
      <p:ext uri="{BB962C8B-B14F-4D97-AF65-F5344CB8AC3E}">
        <p14:creationId xmlns:p14="http://schemas.microsoft.com/office/powerpoint/2010/main" val="910163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gif"/><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gif"/><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gif"/><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gif"/><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3.xml"/><Relationship Id="rId4"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gif"/><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Option 1 - One Pho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80662" y="5588214"/>
            <a:ext cx="3656796" cy="1387853"/>
          </a:xfrm>
          <a:prstGeom prst="rect">
            <a:avLst/>
          </a:prstGeom>
        </p:spPr>
      </p:pic>
      <p:sp>
        <p:nvSpPr>
          <p:cNvPr id="11" name="Picture Placeholder 4"/>
          <p:cNvSpPr>
            <a:spLocks noGrp="1"/>
          </p:cNvSpPr>
          <p:nvPr>
            <p:ph type="pic" sz="quarter" idx="12"/>
          </p:nvPr>
        </p:nvSpPr>
        <p:spPr>
          <a:xfrm>
            <a:off x="-1" y="0"/>
            <a:ext cx="12188825" cy="4389120"/>
          </a:xfrm>
          <a:prstGeom prst="rect">
            <a:avLst/>
          </a:prstGeom>
        </p:spPr>
        <p:txBody>
          <a:bodyPr anchor="ctr"/>
          <a:lstStyle>
            <a:lvl1pPr marL="0" indent="0" algn="ctr">
              <a:buNone/>
              <a:defRPr>
                <a:solidFill>
                  <a:schemeClr val="accent6"/>
                </a:solidFill>
              </a:defRPr>
            </a:lvl1pPr>
          </a:lstStyle>
          <a:p>
            <a:r>
              <a:rPr lang="en-US"/>
              <a:t>Click icon to add picture</a:t>
            </a:r>
          </a:p>
        </p:txBody>
      </p:sp>
      <p:sp>
        <p:nvSpPr>
          <p:cNvPr id="15" name="Title"/>
          <p:cNvSpPr>
            <a:spLocks noGrp="1"/>
          </p:cNvSpPr>
          <p:nvPr>
            <p:ph type="title"/>
          </p:nvPr>
        </p:nvSpPr>
        <p:spPr>
          <a:xfrm>
            <a:off x="455612" y="4831468"/>
            <a:ext cx="6705600" cy="1233158"/>
          </a:xfrm>
          <a:prstGeom prst="rect">
            <a:avLst/>
          </a:prstGeom>
        </p:spPr>
        <p:txBody>
          <a:bodyPr lIns="0" tIns="0" rIns="0" bIns="0" anchor="t" anchorCtr="0"/>
          <a:lstStyle>
            <a:lvl1pPr>
              <a:lnSpc>
                <a:spcPct val="100000"/>
              </a:lnSpc>
              <a:defRPr sz="3600" b="1" cap="none" baseline="0">
                <a:solidFill>
                  <a:schemeClr val="accent6"/>
                </a:solidFill>
              </a:defRPr>
            </a:lvl1pPr>
          </a:lstStyle>
          <a:p>
            <a:r>
              <a:rPr lang="en-US"/>
              <a:t>Click to edit Master title style</a:t>
            </a:r>
          </a:p>
        </p:txBody>
      </p:sp>
      <p:sp>
        <p:nvSpPr>
          <p:cNvPr id="21"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Edit Master text styles</a:t>
            </a:r>
          </a:p>
        </p:txBody>
      </p:sp>
      <p:sp>
        <p:nvSpPr>
          <p:cNvPr id="24" name="Text Placeholder2"/>
          <p:cNvSpPr>
            <a:spLocks noGrp="1"/>
          </p:cNvSpPr>
          <p:nvPr>
            <p:ph type="body" sz="quarter" idx="15"/>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Edit Master text styles</a:t>
            </a:r>
          </a:p>
        </p:txBody>
      </p:sp>
      <p:sp>
        <p:nvSpPr>
          <p:cNvPr id="25" name="Date Placeholder 3"/>
          <p:cNvSpPr>
            <a:spLocks noGrp="1"/>
          </p:cNvSpPr>
          <p:nvPr>
            <p:ph type="dt" sz="half" idx="10"/>
          </p:nvPr>
        </p:nvSpPr>
        <p:spPr>
          <a:xfrm>
            <a:off x="9010997" y="4465274"/>
            <a:ext cx="2724950" cy="366193"/>
          </a:xfrm>
          <a:prstGeom prst="rect">
            <a:avLst/>
          </a:prstGeom>
        </p:spPr>
        <p:txBody>
          <a:bodyPr lIns="0" tIns="0" rIns="0" bIns="0"/>
          <a:lstStyle>
            <a:lvl1pPr algn="r">
              <a:defRPr sz="1200">
                <a:solidFill>
                  <a:schemeClr val="accent6"/>
                </a:solidFill>
              </a:defRPr>
            </a:lvl1pPr>
          </a:lstStyle>
          <a:p>
            <a:fld id="{F39D6D56-057D-0644-B861-7D47594E1010}" type="datetime3">
              <a:rPr lang="en-US" smtClean="0"/>
              <a:t>14 February 2022</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1484" y="6064626"/>
            <a:ext cx="3523488" cy="533400"/>
          </a:xfrm>
          <a:prstGeom prst="rect">
            <a:avLst/>
          </a:prstGeom>
        </p:spPr>
      </p:pic>
    </p:spTree>
  </p:cSld>
  <p:clrMapOvr>
    <a:masterClrMapping/>
  </p:clrMapOvr>
  <p:extLst>
    <p:ext uri="{DCECCB84-F9BA-43D5-87BE-67443E8EF086}">
      <p15:sldGuideLst xmlns:p15="http://schemas.microsoft.com/office/powerpoint/2012/main">
        <p15:guide id="1" orient="horz" pos="3336"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1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4"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2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41748831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2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15" t="31548" r="70851" b="31858"/>
          <a:stretch/>
        </p:blipFill>
        <p:spPr>
          <a:xfrm>
            <a:off x="11668464" y="6370279"/>
            <a:ext cx="441434" cy="365760"/>
          </a:xfrm>
          <a:prstGeom prst="rect">
            <a:avLst/>
          </a:prstGeom>
        </p:spPr>
      </p:pic>
      <p:sp>
        <p:nvSpPr>
          <p:cNvPr id="14"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40229015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2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3882" y="6420045"/>
            <a:ext cx="3404616" cy="295656"/>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35012069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2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41356896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2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2" name="Rectangle 1"/>
          <p:cNvSpPr/>
          <p:nvPr userDrawn="1"/>
        </p:nvSpPr>
        <p:spPr bwMode="auto">
          <a:xfrm>
            <a:off x="0" y="0"/>
            <a:ext cx="4572000" cy="6858000"/>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3882" y="6420045"/>
            <a:ext cx="3404616" cy="295656"/>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1653441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2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7" name="Rectangle 6"/>
          <p:cNvSpPr/>
          <p:nvPr userDrawn="1"/>
        </p:nvSpPr>
        <p:spPr bwMode="auto">
          <a:xfrm>
            <a:off x="0" y="0"/>
            <a:ext cx="2286000" cy="6858000"/>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3882" y="6420045"/>
            <a:ext cx="3404616" cy="295656"/>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2648685236"/>
      </p:ext>
    </p:extLst>
  </p:cSld>
  <p:clrMapOvr>
    <a:masterClrMapping/>
  </p:clrMapOvr>
  <p:extLst>
    <p:ext uri="{DCECCB84-F9BA-43D5-87BE-67443E8EF086}">
      <p15:sldGuideLst xmlns:p15="http://schemas.microsoft.com/office/powerpoint/2012/main">
        <p15:guide id="1" orient="horz" pos="4224">
          <p15:clr>
            <a:srgbClr val="FBAE40"/>
          </p15:clr>
        </p15:guide>
        <p15:guide id="2" pos="3839">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2 - Text Solid Background">
    <p:bg>
      <p:bgPr>
        <a:solidFill>
          <a:schemeClr val="accent2"/>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lgn="l">
              <a:lnSpc>
                <a:spcPct val="70000"/>
              </a:lnSpc>
              <a:defRPr lang="en-US" sz="3600" b="1" cap="none" baseline="0" dirty="0" smtClean="0">
                <a:solidFill>
                  <a:schemeClr val="bg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3882" y="6420045"/>
            <a:ext cx="3404616" cy="29565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60126" y="6134102"/>
            <a:ext cx="857250" cy="822960"/>
          </a:xfrm>
          <a:prstGeom prst="rect">
            <a:avLst/>
          </a:prstGeom>
        </p:spPr>
      </p:pic>
    </p:spTree>
    <p:extLst>
      <p:ext uri="{BB962C8B-B14F-4D97-AF65-F5344CB8AC3E}">
        <p14:creationId xmlns:p14="http://schemas.microsoft.com/office/powerpoint/2010/main" val="4223697968"/>
      </p:ext>
    </p:extLst>
  </p:cSld>
  <p:clrMapOvr>
    <a:masterClrMapping/>
  </p:clrMapOvr>
  <p:extLst>
    <p:ext uri="{DCECCB84-F9BA-43D5-87BE-67443E8EF086}">
      <p15:sldGuideLst xmlns:p15="http://schemas.microsoft.com/office/powerpoint/2012/main">
        <p15:guide id="1" orient="horz" pos="2160">
          <p15:clr>
            <a:srgbClr val="FBAE40"/>
          </p15:clr>
        </p15:guide>
        <p15:guide id="2" pos="215">
          <p15:clr>
            <a:srgbClr val="FBAE40"/>
          </p15:clr>
        </p15:guide>
        <p15:guide id="3" pos="3887">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2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488" y="11853"/>
            <a:ext cx="6558046" cy="6858000"/>
          </a:xfrm>
          <a:prstGeom prst="rect">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3882" y="6420045"/>
            <a:ext cx="3404616" cy="29565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60126" y="6134102"/>
            <a:ext cx="857250" cy="822960"/>
          </a:xfrm>
          <a:prstGeom prst="rect">
            <a:avLst/>
          </a:prstGeom>
        </p:spPr>
      </p:pic>
    </p:spTree>
    <p:extLst>
      <p:ext uri="{BB962C8B-B14F-4D97-AF65-F5344CB8AC3E}">
        <p14:creationId xmlns:p14="http://schemas.microsoft.com/office/powerpoint/2010/main" val="27373875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2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7"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41858862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2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8"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3882" y="6420045"/>
            <a:ext cx="3404616" cy="295656"/>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309912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1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1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lgn="l">
              <a:lnSpc>
                <a:spcPct val="70000"/>
              </a:lnSpc>
              <a:defRPr lang="en-US" sz="3600" b="0" cap="none" baseline="0" dirty="0" smtClean="0">
                <a:solidFill>
                  <a:schemeClr val="accent1"/>
                </a:solidFill>
                <a:latin typeface="Gill Sans MT" panose="020B0502020104020203" pitchFamily="34" charset="0"/>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accent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2859682775"/>
      </p:ext>
    </p:extLst>
  </p:cSld>
  <p:clrMapOvr>
    <a:masterClrMapping/>
  </p:clrMapOvr>
  <p:extLst>
    <p:ext uri="{DCECCB84-F9BA-43D5-87BE-67443E8EF086}">
      <p15:sldGuideLst xmlns:p15="http://schemas.microsoft.com/office/powerpoint/2012/main">
        <p15:guide id="1" orient="horz" pos="4224">
          <p15:clr>
            <a:srgbClr val="FBAE40"/>
          </p15:clr>
        </p15:guide>
        <p15:guide id="2" pos="3839">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1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lgn="l">
              <a:lnSpc>
                <a:spcPct val="70000"/>
              </a:lnSpc>
              <a:defRPr lang="en-US" sz="3600" b="0" cap="none" baseline="0" dirty="0" smtClean="0">
                <a:solidFill>
                  <a:schemeClr val="accent1"/>
                </a:solidFill>
                <a:latin typeface="Gill Sans MT" panose="020B0502020104020203" pitchFamily="34" charset="0"/>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accent1"/>
                </a:solidFill>
                <a:latin typeface="+mn-lt"/>
              </a:defRPr>
            </a:lvl1pPr>
          </a:lstStyle>
          <a:p>
            <a:pPr lvl="0"/>
            <a:r>
              <a:rPr lang="en-US" dirty="0"/>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4"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21077652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1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0" cap="none" baseline="0" dirty="0" smtClean="0">
                <a:solidFill>
                  <a:schemeClr val="accent1"/>
                </a:solidFill>
                <a:latin typeface="Gill Sans MT" panose="020B0502020104020203" pitchFamily="34" charset="0"/>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accent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13091873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1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lgn="l">
              <a:lnSpc>
                <a:spcPct val="70000"/>
              </a:lnSpc>
              <a:defRPr lang="en-US" sz="3600" b="0" cap="none" baseline="0" dirty="0" smtClean="0">
                <a:solidFill>
                  <a:schemeClr val="accent1"/>
                </a:solidFill>
                <a:latin typeface="Gill Sans MT" panose="020B0502020104020203" pitchFamily="34" charset="0"/>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accent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7182409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1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rtl="0" eaLnBrk="1" fontAlgn="base" hangingPunct="1">
              <a:lnSpc>
                <a:spcPct val="70000"/>
              </a:lnSpc>
              <a:spcBef>
                <a:spcPct val="0"/>
              </a:spcBef>
              <a:spcAft>
                <a:spcPct val="0"/>
              </a:spcAft>
              <a:defRPr kumimoji="0" lang="en-US" sz="3600" b="0" i="0" u="none" strike="noStrike" kern="0" cap="none" spc="0" normalizeH="0" baseline="0" noProof="0" dirty="0">
                <a:ln>
                  <a:noFill/>
                </a:ln>
                <a:solidFill>
                  <a:schemeClr val="accent1"/>
                </a:solidFill>
                <a:effectLst/>
                <a:uLnTx/>
                <a:uFillTx/>
                <a:latin typeface="Gill Sans MT" panose="020B0502020104020203" pitchFamily="34" charset="0"/>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accent1"/>
                </a:solidFill>
                <a:latin typeface="+mn-lt"/>
              </a:defRPr>
            </a:lvl1pPr>
          </a:lstStyle>
          <a:p>
            <a:pPr lvl="0"/>
            <a:r>
              <a:rPr lang="en-US" dirty="0"/>
              <a:t>Click to edit Master text styles</a:t>
            </a:r>
          </a:p>
        </p:txBody>
      </p:sp>
      <p:sp>
        <p:nvSpPr>
          <p:cNvPr id="2" name="Rectangle 1"/>
          <p:cNvSpPr/>
          <p:nvPr userDrawn="1"/>
        </p:nvSpPr>
        <p:spPr bwMode="auto">
          <a:xfrm>
            <a:off x="0" y="0"/>
            <a:ext cx="4572000" cy="685800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26272989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1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lgn="l" rtl="0" eaLnBrk="1" fontAlgn="base" hangingPunct="1">
              <a:lnSpc>
                <a:spcPct val="70000"/>
              </a:lnSpc>
              <a:spcBef>
                <a:spcPct val="0"/>
              </a:spcBef>
              <a:spcAft>
                <a:spcPct val="0"/>
              </a:spcAft>
              <a:defRPr kumimoji="0" lang="en-US" sz="3600" b="0" i="0" u="none" strike="noStrike" kern="0" cap="none" spc="0" normalizeH="0" baseline="0" noProof="0" dirty="0">
                <a:ln>
                  <a:noFill/>
                </a:ln>
                <a:solidFill>
                  <a:schemeClr val="accent1"/>
                </a:solidFill>
                <a:effectLst/>
                <a:uLnTx/>
                <a:uFillTx/>
                <a:latin typeface="Gill Sans MT" panose="020B0502020104020203" pitchFamily="34" charset="0"/>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accent1"/>
                </a:solidFill>
                <a:latin typeface="+mn-lt"/>
              </a:defRPr>
            </a:lvl1pPr>
          </a:lstStyle>
          <a:p>
            <a:pPr lvl="0"/>
            <a:r>
              <a:rPr lang="en-US" dirty="0"/>
              <a:t>Click to edit Master text styles</a:t>
            </a:r>
          </a:p>
        </p:txBody>
      </p:sp>
      <p:sp>
        <p:nvSpPr>
          <p:cNvPr id="7" name="Rectangle 6"/>
          <p:cNvSpPr/>
          <p:nvPr userDrawn="1"/>
        </p:nvSpPr>
        <p:spPr bwMode="auto">
          <a:xfrm>
            <a:off x="0" y="0"/>
            <a:ext cx="2286000" cy="685800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34731024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1 - Text Solid Background">
    <p:bg>
      <p:bgPr>
        <a:solidFill>
          <a:schemeClr val="accent1"/>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lgn="l">
              <a:lnSpc>
                <a:spcPct val="70000"/>
              </a:lnSpc>
              <a:defRPr lang="en-US" sz="3200" b="0" cap="none" baseline="0" dirty="0" smtClean="0">
                <a:solidFill>
                  <a:schemeClr val="bg1"/>
                </a:solidFill>
                <a:latin typeface="Gill Sans MT" panose="020B0502020104020203" pitchFamily="34" charset="0"/>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dirty="0"/>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60126" y="6134102"/>
            <a:ext cx="857250" cy="822960"/>
          </a:xfrm>
          <a:prstGeom prst="rect">
            <a:avLst/>
          </a:prstGeom>
        </p:spPr>
      </p:pic>
    </p:spTree>
    <p:extLst>
      <p:ext uri="{BB962C8B-B14F-4D97-AF65-F5344CB8AC3E}">
        <p14:creationId xmlns:p14="http://schemas.microsoft.com/office/powerpoint/2010/main" val="2979549987"/>
      </p:ext>
    </p:extLst>
  </p:cSld>
  <p:clrMapOvr>
    <a:masterClrMapping/>
  </p:clrMapOvr>
  <p:extLst>
    <p:ext uri="{DCECCB84-F9BA-43D5-87BE-67443E8EF086}">
      <p15:sldGuideLst xmlns:p15="http://schemas.microsoft.com/office/powerpoint/2012/main">
        <p15:guide id="1" orient="horz" pos="2160">
          <p15:clr>
            <a:srgbClr val="FBAE40"/>
          </p15:clr>
        </p15:guide>
        <p15:guide id="2" pos="215">
          <p15:clr>
            <a:srgbClr val="FBAE40"/>
          </p15:clr>
        </p15:guide>
        <p15:guide id="3" pos="3887">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1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488" y="11853"/>
            <a:ext cx="6558046"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lgn="l" rtl="0" eaLnBrk="1" fontAlgn="base" hangingPunct="1">
              <a:lnSpc>
                <a:spcPct val="70000"/>
              </a:lnSpc>
              <a:spcBef>
                <a:spcPct val="0"/>
              </a:spcBef>
              <a:spcAft>
                <a:spcPct val="0"/>
              </a:spcAft>
              <a:defRPr kumimoji="0" lang="en-US" sz="3600" b="0" i="0" u="none" strike="noStrike" kern="0" cap="none" spc="0" normalizeH="0" baseline="0" noProof="0" dirty="0">
                <a:ln>
                  <a:noFill/>
                </a:ln>
                <a:solidFill>
                  <a:schemeClr val="accent1"/>
                </a:solidFill>
                <a:effectLst/>
                <a:uLnTx/>
                <a:uFillTx/>
                <a:latin typeface="Gill Sans MT" panose="020B0502020104020203" pitchFamily="34" charset="0"/>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60126" y="6134102"/>
            <a:ext cx="857250" cy="822960"/>
          </a:xfrm>
          <a:prstGeom prst="rect">
            <a:avLst/>
          </a:prstGeom>
        </p:spPr>
      </p:pic>
    </p:spTree>
    <p:extLst>
      <p:ext uri="{BB962C8B-B14F-4D97-AF65-F5344CB8AC3E}">
        <p14:creationId xmlns:p14="http://schemas.microsoft.com/office/powerpoint/2010/main" val="39432760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1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lgn="l" rtl="0" eaLnBrk="1" fontAlgn="base" hangingPunct="1">
              <a:lnSpc>
                <a:spcPct val="70000"/>
              </a:lnSpc>
              <a:spcBef>
                <a:spcPct val="0"/>
              </a:spcBef>
              <a:spcAft>
                <a:spcPct val="0"/>
              </a:spcAft>
              <a:defRPr kumimoji="0" lang="en-US" sz="3600" b="0" i="0" u="none" strike="noStrike" kern="0" cap="none" spc="0" normalizeH="0" baseline="0" noProof="0" dirty="0">
                <a:ln>
                  <a:noFill/>
                </a:ln>
                <a:solidFill>
                  <a:schemeClr val="accent1"/>
                </a:solidFill>
                <a:effectLst/>
                <a:uLnTx/>
                <a:uFillTx/>
                <a:latin typeface="Gill Sans MT" panose="020B0502020104020203" pitchFamily="34" charset="0"/>
                <a:ea typeface="+mn-ea"/>
                <a:cs typeface="+mn-cs"/>
              </a:defRPr>
            </a:lvl1pPr>
          </a:lstStyle>
          <a:p>
            <a:r>
              <a:rPr lang="en-US" dirty="0"/>
              <a:t>Click to edit Master title style</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8"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38521161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1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lgn="l" rtl="0" eaLnBrk="1" fontAlgn="base" hangingPunct="1">
              <a:lnSpc>
                <a:spcPct val="70000"/>
              </a:lnSpc>
              <a:spcBef>
                <a:spcPct val="0"/>
              </a:spcBef>
              <a:spcAft>
                <a:spcPct val="0"/>
              </a:spcAft>
              <a:defRPr kumimoji="0" lang="en-US" sz="3600" b="0" i="0" u="none" strike="noStrike" kern="0" cap="none" spc="0" normalizeH="0" baseline="0" noProof="0" dirty="0">
                <a:ln>
                  <a:noFill/>
                </a:ln>
                <a:solidFill>
                  <a:schemeClr val="accent1"/>
                </a:solidFill>
                <a:effectLst/>
                <a:uLnTx/>
                <a:uFillTx/>
                <a:latin typeface="Gill Sans MT" panose="020B0502020104020203" pitchFamily="34" charset="0"/>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accent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427460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1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Section 4 Divider Solid Color">
    <p:spTree>
      <p:nvGrpSpPr>
        <p:cNvPr id="1" name=""/>
        <p:cNvGrpSpPr/>
        <p:nvPr/>
      </p:nvGrpSpPr>
      <p:grpSpPr>
        <a:xfrm>
          <a:off x="0" y="0"/>
          <a:ext cx="0" cy="0"/>
          <a:chOff x="0" y="0"/>
          <a:chExt cx="0" cy="0"/>
        </a:xfrm>
      </p:grpSpPr>
      <p:sp>
        <p:nvSpPr>
          <p:cNvPr id="2" name="Title"/>
          <p:cNvSpPr>
            <a:spLocks noGrp="1"/>
          </p:cNvSpPr>
          <p:nvPr>
            <p:ph type="title"/>
          </p:nvPr>
        </p:nvSpPr>
        <p:spPr>
          <a:xfrm>
            <a:off x="455612" y="1483360"/>
            <a:ext cx="6705600" cy="3825513"/>
          </a:xfrm>
          <a:prstGeom prst="rect">
            <a:avLst/>
          </a:prstGeom>
        </p:spPr>
        <p:txBody>
          <a:bodyPr lIns="0" tIns="0" rIns="0" bIns="0"/>
          <a:lstStyle>
            <a:lvl1pPr>
              <a:defRPr sz="5400" b="0" cap="none" baseline="0">
                <a:solidFill>
                  <a:schemeClr val="bg1"/>
                </a:solidFill>
                <a:latin typeface="Gill Sans MT" panose="020B0502020104020203" pitchFamily="34" charset="0"/>
              </a:defRPr>
            </a:lvl1pPr>
          </a:lstStyle>
          <a:p>
            <a:r>
              <a:rPr lang="en-US" dirty="0"/>
              <a:t>Click to edit Master title style</a:t>
            </a:r>
          </a:p>
        </p:txBody>
      </p:sp>
      <p:sp>
        <p:nvSpPr>
          <p:cNvPr id="13"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60126" y="6134102"/>
            <a:ext cx="857250" cy="822960"/>
          </a:xfrm>
          <a:prstGeom prst="rect">
            <a:avLst/>
          </a:prstGeom>
        </p:spPr>
      </p:pic>
    </p:spTree>
    <p:extLst>
      <p:ext uri="{BB962C8B-B14F-4D97-AF65-F5344CB8AC3E}">
        <p14:creationId xmlns:p14="http://schemas.microsoft.com/office/powerpoint/2010/main" val="3391286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Section 4 Divider Solid Color">
    <p:spTree>
      <p:nvGrpSpPr>
        <p:cNvPr id="1" name=""/>
        <p:cNvGrpSpPr/>
        <p:nvPr/>
      </p:nvGrpSpPr>
      <p:grpSpPr>
        <a:xfrm>
          <a:off x="0" y="0"/>
          <a:ext cx="0" cy="0"/>
          <a:chOff x="0" y="0"/>
          <a:chExt cx="0" cy="0"/>
        </a:xfrm>
      </p:grpSpPr>
      <p:sp>
        <p:nvSpPr>
          <p:cNvPr id="2" name="Title"/>
          <p:cNvSpPr>
            <a:spLocks noGrp="1"/>
          </p:cNvSpPr>
          <p:nvPr>
            <p:ph type="title"/>
          </p:nvPr>
        </p:nvSpPr>
        <p:spPr>
          <a:xfrm>
            <a:off x="455611" y="649224"/>
            <a:ext cx="11118123" cy="3825513"/>
          </a:xfrm>
          <a:prstGeom prst="rect">
            <a:avLst/>
          </a:prstGeom>
        </p:spPr>
        <p:txBody>
          <a:bodyPr lIns="0" tIns="0" rIns="0" bIns="0"/>
          <a:lstStyle>
            <a:lvl1pPr>
              <a:defRPr sz="5400" b="0" cap="none" baseline="0">
                <a:solidFill>
                  <a:schemeClr val="bg1"/>
                </a:solidFill>
                <a:latin typeface="Gill Sans MT" panose="020B0502020104020203" pitchFamily="34" charset="0"/>
              </a:defRPr>
            </a:lvl1pPr>
          </a:lstStyle>
          <a:p>
            <a:r>
              <a:rPr lang="en-US" dirty="0"/>
              <a:t>Click to edit Master title style</a:t>
            </a:r>
          </a:p>
        </p:txBody>
      </p:sp>
      <p:sp>
        <p:nvSpPr>
          <p:cNvPr id="13"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60126" y="6134102"/>
            <a:ext cx="857250" cy="822960"/>
          </a:xfrm>
          <a:prstGeom prst="rect">
            <a:avLst/>
          </a:prstGeom>
        </p:spPr>
      </p:pic>
    </p:spTree>
    <p:extLst>
      <p:ext uri="{BB962C8B-B14F-4D97-AF65-F5344CB8AC3E}">
        <p14:creationId xmlns:p14="http://schemas.microsoft.com/office/powerpoint/2010/main" val="40264244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Section 4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dirty="0"/>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extLst>
      <p:ext uri="{BB962C8B-B14F-4D97-AF65-F5344CB8AC3E}">
        <p14:creationId xmlns:p14="http://schemas.microsoft.com/office/powerpoint/2010/main" val="22263335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Section 4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spTree>
    <p:extLst>
      <p:ext uri="{BB962C8B-B14F-4D97-AF65-F5344CB8AC3E}">
        <p14:creationId xmlns:p14="http://schemas.microsoft.com/office/powerpoint/2010/main" val="15851851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7_Divider Plain">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3ECC34-C918-4A7D-99E3-527AB76E34AE}"/>
              </a:ext>
            </a:extLst>
          </p:cNvPr>
          <p:cNvSpPr/>
          <p:nvPr userDrawn="1"/>
        </p:nvSpPr>
        <p:spPr bwMode="auto">
          <a:xfrm>
            <a:off x="13345" y="0"/>
            <a:ext cx="12457652" cy="6858000"/>
          </a:xfrm>
          <a:prstGeom prst="rect">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1" name="Picture 10">
            <a:extLst>
              <a:ext uri="{FF2B5EF4-FFF2-40B4-BE49-F238E27FC236}">
                <a16:creationId xmlns:a16="http://schemas.microsoft.com/office/drawing/2014/main" id="{D5562C89-72EC-4A59-BD02-DD59E0050F2E}"/>
              </a:ext>
            </a:extLst>
          </p:cNvPr>
          <p:cNvPicPr>
            <a:picLocks noChangeAspect="1"/>
          </p:cNvPicPr>
          <p:nvPr userDrawn="1"/>
        </p:nvPicPr>
        <p:blipFill>
          <a:blip r:embed="rId2">
            <a:alphaModFix amt="69000"/>
            <a:extLst>
              <a:ext uri="{28A0092B-C50C-407E-A947-70E740481C1C}">
                <a14:useLocalDpi xmlns:a14="http://schemas.microsoft.com/office/drawing/2010/main" val="0"/>
              </a:ext>
            </a:extLst>
          </a:blip>
          <a:stretch>
            <a:fillRect/>
          </a:stretch>
        </p:blipFill>
        <p:spPr>
          <a:xfrm>
            <a:off x="0" y="0"/>
            <a:ext cx="12331484" cy="6878929"/>
          </a:xfrm>
          <a:prstGeom prst="rect">
            <a:avLst/>
          </a:prstGeom>
        </p:spPr>
      </p:pic>
      <p:sp>
        <p:nvSpPr>
          <p:cNvPr id="9" name="Rectangle 8">
            <a:extLst>
              <a:ext uri="{FF2B5EF4-FFF2-40B4-BE49-F238E27FC236}">
                <a16:creationId xmlns:a16="http://schemas.microsoft.com/office/drawing/2014/main" id="{CC752C2A-BEEA-4220-9F84-6123C82C71E9}"/>
              </a:ext>
            </a:extLst>
          </p:cNvPr>
          <p:cNvSpPr/>
          <p:nvPr userDrawn="1"/>
        </p:nvSpPr>
        <p:spPr bwMode="auto">
          <a:xfrm>
            <a:off x="223070" y="-67112"/>
            <a:ext cx="12247927" cy="687892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0" name="Donut 11">
            <a:extLst>
              <a:ext uri="{FF2B5EF4-FFF2-40B4-BE49-F238E27FC236}">
                <a16:creationId xmlns:a16="http://schemas.microsoft.com/office/drawing/2014/main" id="{1105F665-F27E-4D12-90BA-47A31B60A5F9}"/>
              </a:ext>
            </a:extLst>
          </p:cNvPr>
          <p:cNvSpPr/>
          <p:nvPr userDrawn="1"/>
        </p:nvSpPr>
        <p:spPr>
          <a:xfrm flipH="1">
            <a:off x="-9700744" y="-2027760"/>
            <a:ext cx="10913520" cy="10913520"/>
          </a:xfrm>
          <a:prstGeom prst="donut">
            <a:avLst/>
          </a:prstGeom>
          <a:solidFill>
            <a:schemeClr val="tx2"/>
          </a:soli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itle">
            <a:extLst>
              <a:ext uri="{FF2B5EF4-FFF2-40B4-BE49-F238E27FC236}">
                <a16:creationId xmlns:a16="http://schemas.microsoft.com/office/drawing/2014/main" id="{58AC6093-F0EA-4252-81AF-9650849C35AC}"/>
              </a:ext>
            </a:extLst>
          </p:cNvPr>
          <p:cNvSpPr>
            <a:spLocks noGrp="1"/>
          </p:cNvSpPr>
          <p:nvPr>
            <p:ph type="title" hasCustomPrompt="1"/>
          </p:nvPr>
        </p:nvSpPr>
        <p:spPr>
          <a:xfrm>
            <a:off x="1599547" y="2332049"/>
            <a:ext cx="8720210" cy="2193902"/>
          </a:xfrm>
          <a:prstGeom prst="rect">
            <a:avLst/>
          </a:prstGeom>
        </p:spPr>
        <p:txBody>
          <a:bodyPr lIns="0" tIns="0" rIns="0" bIns="0" anchor="ctr" anchorCtr="0"/>
          <a:lstStyle>
            <a:lvl1pPr>
              <a:lnSpc>
                <a:spcPct val="90000"/>
              </a:lnSpc>
              <a:defRPr sz="4400" b="1" cap="none" baseline="0">
                <a:solidFill>
                  <a:schemeClr val="bg1"/>
                </a:solidFill>
              </a:defRPr>
            </a:lvl1pPr>
          </a:lstStyle>
          <a:p>
            <a:r>
              <a:rPr lang="en-US"/>
              <a:t>Click to add Divider Title</a:t>
            </a:r>
          </a:p>
        </p:txBody>
      </p:sp>
    </p:spTree>
    <p:extLst>
      <p:ext uri="{BB962C8B-B14F-4D97-AF65-F5344CB8AC3E}">
        <p14:creationId xmlns:p14="http://schemas.microsoft.com/office/powerpoint/2010/main" val="2631627502"/>
      </p:ext>
    </p:extLst>
  </p:cSld>
  <p:clrMapOvr>
    <a:masterClrMapping/>
  </p:clrMapOvr>
  <p:extLst>
    <p:ext uri="{DCECCB84-F9BA-43D5-87BE-67443E8EF086}">
      <p15:sldGuideLst xmlns:p15="http://schemas.microsoft.com/office/powerpoint/2012/main">
        <p15:guide id="1" orient="horz" pos="3336">
          <p15:clr>
            <a:srgbClr val="FBAE40"/>
          </p15:clr>
        </p15:guide>
        <p15:guide id="2" pos="3839">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ivider and Dual Photo">
    <p:spTree>
      <p:nvGrpSpPr>
        <p:cNvPr id="1" name=""/>
        <p:cNvGrpSpPr/>
        <p:nvPr/>
      </p:nvGrpSpPr>
      <p:grpSpPr>
        <a:xfrm>
          <a:off x="0" y="0"/>
          <a:ext cx="0" cy="0"/>
          <a:chOff x="0" y="0"/>
          <a:chExt cx="0" cy="0"/>
        </a:xfrm>
      </p:grpSpPr>
      <p:pic>
        <p:nvPicPr>
          <p:cNvPr id="11" name="Picture 10" descr="A close up of a tree covered in snow&#10;&#10;Description automatically generated">
            <a:extLst>
              <a:ext uri="{FF2B5EF4-FFF2-40B4-BE49-F238E27FC236}">
                <a16:creationId xmlns:a16="http://schemas.microsoft.com/office/drawing/2014/main" id="{3220202E-4012-8D4A-9E39-106A33AAA83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893"/>
            <a:ext cx="12188825" cy="6856214"/>
          </a:xfrm>
          <a:prstGeom prst="rect">
            <a:avLst/>
          </a:prstGeom>
        </p:spPr>
      </p:pic>
      <p:sp>
        <p:nvSpPr>
          <p:cNvPr id="21" name="Rectangle 20">
            <a:extLst>
              <a:ext uri="{FF2B5EF4-FFF2-40B4-BE49-F238E27FC236}">
                <a16:creationId xmlns:a16="http://schemas.microsoft.com/office/drawing/2014/main" id="{629FA9D8-CC36-2A44-A2AF-DD965E559480}"/>
              </a:ext>
            </a:extLst>
          </p:cNvPr>
          <p:cNvSpPr/>
          <p:nvPr userDrawn="1"/>
        </p:nvSpPr>
        <p:spPr>
          <a:xfrm>
            <a:off x="6094412" y="-527627"/>
            <a:ext cx="7135371" cy="7913253"/>
          </a:xfrm>
          <a:prstGeom prst="rect">
            <a:avLst/>
          </a:prstGeom>
          <a:solidFill>
            <a:schemeClr val="bg1"/>
          </a:solidFill>
          <a:ln>
            <a:noFill/>
          </a:ln>
          <a:effectLst>
            <a:outerShdw blurRad="457200" dist="355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8" name="Title">
            <a:extLst>
              <a:ext uri="{FF2B5EF4-FFF2-40B4-BE49-F238E27FC236}">
                <a16:creationId xmlns:a16="http://schemas.microsoft.com/office/drawing/2014/main" id="{C1A88A3D-EED3-BC41-8137-B7C39B04F6CA}"/>
              </a:ext>
            </a:extLst>
          </p:cNvPr>
          <p:cNvSpPr>
            <a:spLocks noGrp="1"/>
          </p:cNvSpPr>
          <p:nvPr>
            <p:ph type="title" hasCustomPrompt="1"/>
          </p:nvPr>
        </p:nvSpPr>
        <p:spPr>
          <a:xfrm>
            <a:off x="6714294" y="333919"/>
            <a:ext cx="3742068" cy="2193902"/>
          </a:xfrm>
          <a:prstGeom prst="rect">
            <a:avLst/>
          </a:prstGeom>
        </p:spPr>
        <p:txBody>
          <a:bodyPr lIns="0" tIns="0" rIns="0" bIns="0" anchor="b" anchorCtr="0"/>
          <a:lstStyle>
            <a:lvl1pPr>
              <a:lnSpc>
                <a:spcPct val="90000"/>
              </a:lnSpc>
              <a:defRPr sz="3600" b="1" cap="none" baseline="0">
                <a:solidFill>
                  <a:schemeClr val="tx1"/>
                </a:solidFill>
              </a:defRPr>
            </a:lvl1pPr>
          </a:lstStyle>
          <a:p>
            <a:r>
              <a:rPr lang="en-US"/>
              <a:t>Click to add Divider Title</a:t>
            </a:r>
          </a:p>
        </p:txBody>
      </p:sp>
      <p:sp>
        <p:nvSpPr>
          <p:cNvPr id="19" name="Text Placeholder 1">
            <a:extLst>
              <a:ext uri="{FF2B5EF4-FFF2-40B4-BE49-F238E27FC236}">
                <a16:creationId xmlns:a16="http://schemas.microsoft.com/office/drawing/2014/main" id="{0539745B-DD09-5748-9DF7-DBA5116F046A}"/>
              </a:ext>
            </a:extLst>
          </p:cNvPr>
          <p:cNvSpPr>
            <a:spLocks noGrp="1"/>
          </p:cNvSpPr>
          <p:nvPr>
            <p:ph type="body" sz="quarter" idx="11" hasCustomPrompt="1"/>
          </p:nvPr>
        </p:nvSpPr>
        <p:spPr>
          <a:xfrm>
            <a:off x="6714294" y="4573576"/>
            <a:ext cx="3742068" cy="431526"/>
          </a:xfrm>
          <a:prstGeom prst="rect">
            <a:avLst/>
          </a:prstGeom>
        </p:spPr>
        <p:txBody>
          <a:bodyPr lIns="0" tIns="0" rIns="0" bIns="0" anchor="b" anchorCtr="0"/>
          <a:lstStyle>
            <a:lvl1pPr marL="0" indent="0" algn="l">
              <a:lnSpc>
                <a:spcPct val="90000"/>
              </a:lnSpc>
              <a:spcBef>
                <a:spcPts val="0"/>
              </a:spcBef>
              <a:buFontTx/>
              <a:buNone/>
              <a:defRPr sz="2000" b="0" cap="none" baseline="0">
                <a:solidFill>
                  <a:schemeClr val="tx2"/>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add Speaker’s Name</a:t>
            </a:r>
          </a:p>
        </p:txBody>
      </p:sp>
      <p:sp>
        <p:nvSpPr>
          <p:cNvPr id="20" name="Text Placeholder2">
            <a:extLst>
              <a:ext uri="{FF2B5EF4-FFF2-40B4-BE49-F238E27FC236}">
                <a16:creationId xmlns:a16="http://schemas.microsoft.com/office/drawing/2014/main" id="{104E57F7-99CE-794E-861D-E5C32F535CF6}"/>
              </a:ext>
            </a:extLst>
          </p:cNvPr>
          <p:cNvSpPr>
            <a:spLocks noGrp="1"/>
          </p:cNvSpPr>
          <p:nvPr>
            <p:ph type="body" sz="quarter" idx="15" hasCustomPrompt="1"/>
          </p:nvPr>
        </p:nvSpPr>
        <p:spPr>
          <a:xfrm>
            <a:off x="6714294" y="5081305"/>
            <a:ext cx="3742068" cy="541339"/>
          </a:xfrm>
          <a:prstGeom prst="rect">
            <a:avLst/>
          </a:prstGeom>
        </p:spPr>
        <p:txBody>
          <a:bodyPr lIns="0" tIns="0" rIns="0" bIns="0" anchor="t" anchorCtr="0"/>
          <a:lstStyle>
            <a:lvl1pPr marL="0" indent="0" algn="l" defTabSz="1218987" rtl="0" eaLnBrk="0" fontAlgn="base" hangingPunct="0">
              <a:lnSpc>
                <a:spcPct val="90000"/>
              </a:lnSpc>
              <a:spcBef>
                <a:spcPts val="0"/>
              </a:spcBef>
              <a:spcAft>
                <a:spcPct val="0"/>
              </a:spcAft>
              <a:buClr>
                <a:srgbClr val="005596"/>
              </a:buClr>
              <a:buFontTx/>
              <a:buNone/>
              <a:defRPr lang="en-US" sz="1400" b="0" kern="0" cap="none" baseline="0" dirty="0" smtClean="0">
                <a:solidFill>
                  <a:schemeClr val="tx2"/>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add Speaker’s Title</a:t>
            </a:r>
          </a:p>
        </p:txBody>
      </p:sp>
      <p:sp>
        <p:nvSpPr>
          <p:cNvPr id="10" name="Picture Placeholder 4">
            <a:extLst>
              <a:ext uri="{FF2B5EF4-FFF2-40B4-BE49-F238E27FC236}">
                <a16:creationId xmlns:a16="http://schemas.microsoft.com/office/drawing/2014/main" id="{B865B192-6E57-BC47-B3E1-3AD7019E01D4}"/>
              </a:ext>
            </a:extLst>
          </p:cNvPr>
          <p:cNvSpPr>
            <a:spLocks noGrp="1"/>
          </p:cNvSpPr>
          <p:nvPr>
            <p:ph type="pic" sz="quarter" idx="12"/>
          </p:nvPr>
        </p:nvSpPr>
        <p:spPr>
          <a:xfrm>
            <a:off x="-49337" y="887563"/>
            <a:ext cx="6136894" cy="4470552"/>
          </a:xfrm>
          <a:prstGeom prst="rect">
            <a:avLst/>
          </a:prstGeom>
          <a:effectLst>
            <a:outerShdw blurRad="457200" dist="355600" dir="2700000" algn="ctr" rotWithShape="0">
              <a:srgbClr val="000000">
                <a:alpha val="40000"/>
              </a:srgbClr>
            </a:outerShdw>
          </a:effectLst>
        </p:spPr>
        <p:txBody>
          <a:bodyPr anchor="ctr"/>
          <a:lstStyle>
            <a:lvl1pPr marL="0" indent="0" algn="ctr">
              <a:buNone/>
              <a:defRPr sz="2800" b="0">
                <a:solidFill>
                  <a:schemeClr val="accent5"/>
                </a:solidFill>
              </a:defRPr>
            </a:lvl1pPr>
          </a:lstStyle>
          <a:p>
            <a:r>
              <a:rPr lang="en-US"/>
              <a:t>Click icon to add picture</a:t>
            </a:r>
          </a:p>
        </p:txBody>
      </p:sp>
      <p:sp>
        <p:nvSpPr>
          <p:cNvPr id="9" name="Text Placeholder 2">
            <a:extLst>
              <a:ext uri="{FF2B5EF4-FFF2-40B4-BE49-F238E27FC236}">
                <a16:creationId xmlns:a16="http://schemas.microsoft.com/office/drawing/2014/main" id="{4966320C-E908-7C4C-80EB-517C57F2EF6A}"/>
              </a:ext>
            </a:extLst>
          </p:cNvPr>
          <p:cNvSpPr>
            <a:spLocks noGrp="1"/>
          </p:cNvSpPr>
          <p:nvPr>
            <p:ph type="body" sz="quarter" idx="17" hasCustomPrompt="1"/>
          </p:nvPr>
        </p:nvSpPr>
        <p:spPr>
          <a:xfrm>
            <a:off x="6714295" y="2731735"/>
            <a:ext cx="3742068" cy="1635125"/>
          </a:xfrm>
          <a:prstGeom prst="rect">
            <a:avLst/>
          </a:prstGeom>
        </p:spPr>
        <p:txBody>
          <a:bodyPr lIns="0" tIns="0" rIns="0" bIns="0"/>
          <a:lstStyle>
            <a:lvl1pPr marL="0" indent="0">
              <a:lnSpc>
                <a:spcPct val="90000"/>
              </a:lnSpc>
              <a:spcBef>
                <a:spcPts val="0"/>
              </a:spcBef>
              <a:buNone/>
              <a:defRPr sz="2000"/>
            </a:lvl1pPr>
            <a:lvl2pPr marL="609494" indent="0">
              <a:buNone/>
              <a:defRPr sz="2000"/>
            </a:lvl2pPr>
            <a:lvl3pPr marL="1218986" indent="0">
              <a:buNone/>
              <a:defRPr sz="2000"/>
            </a:lvl3pPr>
            <a:lvl4pPr marL="1828480" indent="0">
              <a:buNone/>
              <a:defRPr sz="2000"/>
            </a:lvl4pPr>
            <a:lvl5pPr marL="2437973" indent="0">
              <a:buNone/>
              <a:defRPr sz="2000"/>
            </a:lvl5pPr>
          </a:lstStyle>
          <a:p>
            <a:pPr lvl="0"/>
            <a:r>
              <a:rPr lang="en-US"/>
              <a:t>Click to add sub-statement</a:t>
            </a:r>
          </a:p>
        </p:txBody>
      </p:sp>
    </p:spTree>
    <p:extLst>
      <p:ext uri="{BB962C8B-B14F-4D97-AF65-F5344CB8AC3E}">
        <p14:creationId xmlns:p14="http://schemas.microsoft.com/office/powerpoint/2010/main" val="2966035351"/>
      </p:ext>
    </p:extLst>
  </p:cSld>
  <p:clrMapOvr>
    <a:masterClrMapping/>
  </p:clrMapOvr>
  <p:extLst>
    <p:ext uri="{DCECCB84-F9BA-43D5-87BE-67443E8EF086}">
      <p15:sldGuideLst xmlns:p15="http://schemas.microsoft.com/office/powerpoint/2012/main">
        <p15:guide id="1" orient="horz" pos="3336">
          <p15:clr>
            <a:srgbClr val="FBAE40"/>
          </p15:clr>
        </p15:guide>
        <p15:guide id="2" pos="3839">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ivider and Large Photo_Optimism">
    <p:spTree>
      <p:nvGrpSpPr>
        <p:cNvPr id="1" name=""/>
        <p:cNvGrpSpPr/>
        <p:nvPr/>
      </p:nvGrpSpPr>
      <p:grpSpPr>
        <a:xfrm>
          <a:off x="0" y="0"/>
          <a:ext cx="0" cy="0"/>
          <a:chOff x="0" y="0"/>
          <a:chExt cx="0" cy="0"/>
        </a:xfrm>
      </p:grpSpPr>
      <p:pic>
        <p:nvPicPr>
          <p:cNvPr id="9" name="Picture 8" descr="A picture containing animal&#10;&#10;Description automatically generated">
            <a:extLst>
              <a:ext uri="{FF2B5EF4-FFF2-40B4-BE49-F238E27FC236}">
                <a16:creationId xmlns:a16="http://schemas.microsoft.com/office/drawing/2014/main" id="{416A6920-BF8C-CC42-B3A9-3A426E2B062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12" y="0"/>
            <a:ext cx="12166600" cy="6858000"/>
          </a:xfrm>
          <a:prstGeom prst="rect">
            <a:avLst/>
          </a:prstGeom>
        </p:spPr>
      </p:pic>
      <p:sp>
        <p:nvSpPr>
          <p:cNvPr id="6" name="Donut 5">
            <a:extLst>
              <a:ext uri="{FF2B5EF4-FFF2-40B4-BE49-F238E27FC236}">
                <a16:creationId xmlns:a16="http://schemas.microsoft.com/office/drawing/2014/main" id="{44A3A3F9-5D5C-C949-9797-5FC623D21EF9}"/>
              </a:ext>
            </a:extLst>
          </p:cNvPr>
          <p:cNvSpPr/>
          <p:nvPr userDrawn="1"/>
        </p:nvSpPr>
        <p:spPr>
          <a:xfrm flipH="1">
            <a:off x="-2840851" y="5172720"/>
            <a:ext cx="10913520" cy="10913520"/>
          </a:xfrm>
          <a:prstGeom prst="donut">
            <a:avLst/>
          </a:prstGeom>
          <a:solidFill>
            <a:schemeClr val="accent2">
              <a:alpha val="90000"/>
            </a:schemeClr>
          </a:soli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itle">
            <a:extLst>
              <a:ext uri="{FF2B5EF4-FFF2-40B4-BE49-F238E27FC236}">
                <a16:creationId xmlns:a16="http://schemas.microsoft.com/office/drawing/2014/main" id="{C1A88A3D-EED3-BC41-8137-B7C39B04F6CA}"/>
              </a:ext>
            </a:extLst>
          </p:cNvPr>
          <p:cNvSpPr>
            <a:spLocks noGrp="1"/>
          </p:cNvSpPr>
          <p:nvPr>
            <p:ph type="title" hasCustomPrompt="1"/>
          </p:nvPr>
        </p:nvSpPr>
        <p:spPr>
          <a:xfrm>
            <a:off x="1683630" y="2332049"/>
            <a:ext cx="8720210" cy="2193902"/>
          </a:xfrm>
          <a:prstGeom prst="rect">
            <a:avLst/>
          </a:prstGeom>
        </p:spPr>
        <p:txBody>
          <a:bodyPr lIns="0" tIns="0" rIns="0" bIns="0" anchor="t" anchorCtr="0"/>
          <a:lstStyle>
            <a:lvl1pPr>
              <a:lnSpc>
                <a:spcPct val="90000"/>
              </a:lnSpc>
              <a:defRPr sz="4400" b="1" cap="none" baseline="0">
                <a:solidFill>
                  <a:schemeClr val="tx1"/>
                </a:solidFill>
              </a:defRPr>
            </a:lvl1pPr>
          </a:lstStyle>
          <a:p>
            <a:r>
              <a:rPr lang="en-US"/>
              <a:t>Click to add Divider Title</a:t>
            </a:r>
          </a:p>
        </p:txBody>
      </p:sp>
      <p:sp>
        <p:nvSpPr>
          <p:cNvPr id="5" name="Oval 4">
            <a:extLst>
              <a:ext uri="{FF2B5EF4-FFF2-40B4-BE49-F238E27FC236}">
                <a16:creationId xmlns:a16="http://schemas.microsoft.com/office/drawing/2014/main" id="{64CE2CE1-20A0-6F4E-9A88-FE77B898FA08}"/>
              </a:ext>
            </a:extLst>
          </p:cNvPr>
          <p:cNvSpPr/>
          <p:nvPr userDrawn="1"/>
        </p:nvSpPr>
        <p:spPr>
          <a:xfrm>
            <a:off x="11698356" y="6390861"/>
            <a:ext cx="685800" cy="685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a:extLst>
              <a:ext uri="{FF2B5EF4-FFF2-40B4-BE49-F238E27FC236}">
                <a16:creationId xmlns:a16="http://schemas.microsoft.com/office/drawing/2014/main" id="{DB8846B0-301C-E74B-B5EB-52134B206AC0}"/>
              </a:ext>
            </a:extLst>
          </p:cNvPr>
          <p:cNvSpPr>
            <a:spLocks noGrp="1"/>
          </p:cNvSpPr>
          <p:nvPr>
            <p:ph type="sldNum" sz="quarter" idx="4"/>
          </p:nvPr>
        </p:nvSpPr>
        <p:spPr bwMode="auto">
          <a:xfrm flipH="1">
            <a:off x="11394440" y="6598040"/>
            <a:ext cx="685800" cy="184666"/>
          </a:xfrm>
          <a:prstGeom prst="rect">
            <a:avLst/>
          </a:prstGeom>
          <a:noFill/>
        </p:spPr>
        <p:txBody>
          <a:bodyPr wrap="square" lIns="0" tIns="0" rIns="0" bIns="0" anchor="ctr" anchorCtr="0">
            <a:spAutoFit/>
          </a:bodyPr>
          <a:lstStyle>
            <a:lvl1pPr algn="r">
              <a:buFont typeface="Arial" charset="0"/>
              <a:buNone/>
              <a:defRPr sz="12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8" name="TextBox 7">
            <a:extLst>
              <a:ext uri="{FF2B5EF4-FFF2-40B4-BE49-F238E27FC236}">
                <a16:creationId xmlns:a16="http://schemas.microsoft.com/office/drawing/2014/main" id="{A16CED0C-EDD5-5E4F-9125-F6BD5E6EF90F}"/>
              </a:ext>
            </a:extLst>
          </p:cNvPr>
          <p:cNvSpPr txBox="1"/>
          <p:nvPr userDrawn="1"/>
        </p:nvSpPr>
        <p:spPr>
          <a:xfrm>
            <a:off x="11257021" y="6608760"/>
            <a:ext cx="315792" cy="199478"/>
          </a:xfrm>
          <a:prstGeom prst="rect">
            <a:avLst/>
          </a:prstGeom>
          <a:ln/>
        </p:spPr>
        <p:txBody>
          <a:bodyPr wrap="none" lIns="0" tIns="0" rIns="0" bIns="0" rtlCol="0" anchor="b">
            <a:spAutoFit/>
          </a:bodyPr>
          <a:lstStyle/>
          <a:p>
            <a:pPr marL="0" marR="0" indent="0" algn="r" defTabSz="914400" rtl="0" eaLnBrk="0" fontAlgn="base" latinLnBrk="0" hangingPunct="0">
              <a:lnSpc>
                <a:spcPct val="80000"/>
              </a:lnSpc>
              <a:spcBef>
                <a:spcPts val="0"/>
              </a:spcBef>
              <a:spcAft>
                <a:spcPct val="0"/>
              </a:spcAft>
              <a:buClr>
                <a:srgbClr val="005596"/>
              </a:buClr>
              <a:buSzTx/>
              <a:buFontTx/>
              <a:buNone/>
              <a:tabLst/>
            </a:pPr>
            <a:r>
              <a:rPr kumimoji="0" lang="en-US" sz="800" b="0" i="1" u="none" strike="noStrike" kern="0" cap="none" spc="0" normalizeH="0" baseline="0" noProof="0">
                <a:ln>
                  <a:noFill/>
                </a:ln>
                <a:solidFill>
                  <a:schemeClr val="accent1"/>
                </a:solidFill>
                <a:effectLst/>
                <a:uLnTx/>
                <a:uFillTx/>
                <a:latin typeface="Calibri"/>
                <a:ea typeface="+mn-ea"/>
                <a:cs typeface="+mn-cs"/>
              </a:rPr>
              <a:t>Black &amp;</a:t>
            </a:r>
            <a:br>
              <a:rPr kumimoji="0" lang="en-US" sz="800" b="0" i="1" u="none" strike="noStrike" kern="0" cap="none" spc="0" normalizeH="0" baseline="0" noProof="0">
                <a:ln>
                  <a:noFill/>
                </a:ln>
                <a:solidFill>
                  <a:schemeClr val="accent1"/>
                </a:solidFill>
                <a:effectLst/>
                <a:uLnTx/>
                <a:uFillTx/>
                <a:latin typeface="Calibri"/>
                <a:ea typeface="+mn-ea"/>
                <a:cs typeface="+mn-cs"/>
              </a:rPr>
            </a:br>
            <a:r>
              <a:rPr kumimoji="0" lang="en-US" sz="800" b="0" i="1" u="none" strike="noStrike" kern="0" cap="none" spc="0" normalizeH="0" baseline="0" noProof="0">
                <a:ln>
                  <a:noFill/>
                </a:ln>
                <a:solidFill>
                  <a:schemeClr val="accent1"/>
                </a:solidFill>
                <a:effectLst/>
                <a:uLnTx/>
                <a:uFillTx/>
                <a:latin typeface="Calibri"/>
                <a:ea typeface="+mn-ea"/>
                <a:cs typeface="+mn-cs"/>
              </a:rPr>
              <a:t>Veatch</a:t>
            </a:r>
          </a:p>
        </p:txBody>
      </p:sp>
    </p:spTree>
    <p:extLst>
      <p:ext uri="{BB962C8B-B14F-4D97-AF65-F5344CB8AC3E}">
        <p14:creationId xmlns:p14="http://schemas.microsoft.com/office/powerpoint/2010/main" val="3362521272"/>
      </p:ext>
    </p:extLst>
  </p:cSld>
  <p:clrMapOvr>
    <a:masterClrMapping/>
  </p:clrMapOvr>
  <p:extLst>
    <p:ext uri="{DCECCB84-F9BA-43D5-87BE-67443E8EF086}">
      <p15:sldGuideLst xmlns:p15="http://schemas.microsoft.com/office/powerpoint/2012/main">
        <p15:guide id="1" orient="horz" pos="3336">
          <p15:clr>
            <a:srgbClr val="FBAE40"/>
          </p15:clr>
        </p15:guide>
        <p15:guide id="2" pos="3839">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ivider with One Circle">
    <p:spTree>
      <p:nvGrpSpPr>
        <p:cNvPr id="1" name=""/>
        <p:cNvGrpSpPr/>
        <p:nvPr/>
      </p:nvGrpSpPr>
      <p:grpSpPr>
        <a:xfrm>
          <a:off x="0" y="0"/>
          <a:ext cx="0" cy="0"/>
          <a:chOff x="0" y="0"/>
          <a:chExt cx="0" cy="0"/>
        </a:xfrm>
      </p:grpSpPr>
      <p:pic>
        <p:nvPicPr>
          <p:cNvPr id="13" name="Picture 12" descr="A close up of a window&#10;&#10;Description automatically generated">
            <a:extLst>
              <a:ext uri="{FF2B5EF4-FFF2-40B4-BE49-F238E27FC236}">
                <a16:creationId xmlns:a16="http://schemas.microsoft.com/office/drawing/2014/main" id="{BE9ECB48-B7F4-864F-9FD3-7EBFB6D2326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12" y="0"/>
            <a:ext cx="12166600" cy="6858000"/>
          </a:xfrm>
          <a:prstGeom prst="rect">
            <a:avLst/>
          </a:prstGeom>
        </p:spPr>
      </p:pic>
      <p:sp>
        <p:nvSpPr>
          <p:cNvPr id="14" name="Donut 13">
            <a:extLst>
              <a:ext uri="{FF2B5EF4-FFF2-40B4-BE49-F238E27FC236}">
                <a16:creationId xmlns:a16="http://schemas.microsoft.com/office/drawing/2014/main" id="{8FF3B0FE-6B9C-B444-9EB8-AB171A053D78}"/>
              </a:ext>
            </a:extLst>
          </p:cNvPr>
          <p:cNvSpPr/>
          <p:nvPr userDrawn="1"/>
        </p:nvSpPr>
        <p:spPr>
          <a:xfrm>
            <a:off x="-317241" y="-632927"/>
            <a:ext cx="8123854" cy="8123854"/>
          </a:xfrm>
          <a:prstGeom prst="donut">
            <a:avLst/>
          </a:prstGeom>
          <a:solidFill>
            <a:schemeClr val="accent1"/>
          </a:soli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54351519-F5E4-DC4B-A461-1F8C2FD9348C}"/>
              </a:ext>
            </a:extLst>
          </p:cNvPr>
          <p:cNvSpPr/>
          <p:nvPr userDrawn="1"/>
        </p:nvSpPr>
        <p:spPr>
          <a:xfrm>
            <a:off x="772857" y="816428"/>
            <a:ext cx="10173008" cy="5225143"/>
          </a:xfrm>
          <a:prstGeom prst="rect">
            <a:avLst/>
          </a:prstGeom>
          <a:solidFill>
            <a:schemeClr val="bg1"/>
          </a:solidFill>
          <a:ln>
            <a:noFill/>
          </a:ln>
          <a:effectLst>
            <a:outerShdw blurRad="457200" dist="355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Title">
            <a:extLst>
              <a:ext uri="{FF2B5EF4-FFF2-40B4-BE49-F238E27FC236}">
                <a16:creationId xmlns:a16="http://schemas.microsoft.com/office/drawing/2014/main" id="{2B7058C4-4A54-2E49-A937-90F1B9A2A49E}"/>
              </a:ext>
            </a:extLst>
          </p:cNvPr>
          <p:cNvSpPr>
            <a:spLocks noGrp="1"/>
          </p:cNvSpPr>
          <p:nvPr>
            <p:ph type="title" hasCustomPrompt="1"/>
          </p:nvPr>
        </p:nvSpPr>
        <p:spPr>
          <a:xfrm>
            <a:off x="1683630" y="2332049"/>
            <a:ext cx="5076447" cy="2193902"/>
          </a:xfrm>
          <a:prstGeom prst="rect">
            <a:avLst/>
          </a:prstGeom>
        </p:spPr>
        <p:txBody>
          <a:bodyPr lIns="0" tIns="0" rIns="0" bIns="0" anchor="b" anchorCtr="0"/>
          <a:lstStyle>
            <a:lvl1pPr>
              <a:lnSpc>
                <a:spcPct val="90000"/>
              </a:lnSpc>
              <a:defRPr sz="4400" b="1" cap="none" baseline="0">
                <a:solidFill>
                  <a:schemeClr val="tx1"/>
                </a:solidFill>
              </a:defRPr>
            </a:lvl1pPr>
          </a:lstStyle>
          <a:p>
            <a:r>
              <a:rPr lang="en-US"/>
              <a:t>Click to add Divider Title</a:t>
            </a:r>
          </a:p>
        </p:txBody>
      </p:sp>
      <p:sp>
        <p:nvSpPr>
          <p:cNvPr id="7" name="Picture Placeholder 4">
            <a:extLst>
              <a:ext uri="{FF2B5EF4-FFF2-40B4-BE49-F238E27FC236}">
                <a16:creationId xmlns:a16="http://schemas.microsoft.com/office/drawing/2014/main" id="{51495555-3D6B-7647-BE41-E51B3696A0A7}"/>
              </a:ext>
            </a:extLst>
          </p:cNvPr>
          <p:cNvSpPr>
            <a:spLocks noGrp="1"/>
          </p:cNvSpPr>
          <p:nvPr>
            <p:ph type="pic" sz="quarter" idx="12"/>
          </p:nvPr>
        </p:nvSpPr>
        <p:spPr>
          <a:xfrm>
            <a:off x="7307420" y="1957330"/>
            <a:ext cx="3197775" cy="2943340"/>
          </a:xfrm>
          <a:prstGeom prst="rect">
            <a:avLst/>
          </a:prstGeom>
          <a:effectLst>
            <a:outerShdw blurRad="457200" dist="355600" dir="2700000" algn="ctr" rotWithShape="0">
              <a:srgbClr val="000000">
                <a:alpha val="40000"/>
              </a:srgbClr>
            </a:outerShdw>
          </a:effectLst>
        </p:spPr>
        <p:txBody>
          <a:bodyPr anchor="ctr"/>
          <a:lstStyle>
            <a:lvl1pPr marL="0" indent="0" algn="ctr">
              <a:buNone/>
              <a:defRPr sz="2800" b="0">
                <a:solidFill>
                  <a:schemeClr val="accent5"/>
                </a:solidFill>
              </a:defRPr>
            </a:lvl1pPr>
          </a:lstStyle>
          <a:p>
            <a:r>
              <a:rPr lang="en-US"/>
              <a:t>Click icon to add picture</a:t>
            </a:r>
          </a:p>
        </p:txBody>
      </p:sp>
      <p:sp>
        <p:nvSpPr>
          <p:cNvPr id="8" name="Oval 7">
            <a:extLst>
              <a:ext uri="{FF2B5EF4-FFF2-40B4-BE49-F238E27FC236}">
                <a16:creationId xmlns:a16="http://schemas.microsoft.com/office/drawing/2014/main" id="{47861100-4D14-5341-8C8C-64037B07CEA2}"/>
              </a:ext>
            </a:extLst>
          </p:cNvPr>
          <p:cNvSpPr/>
          <p:nvPr userDrawn="1"/>
        </p:nvSpPr>
        <p:spPr>
          <a:xfrm>
            <a:off x="11698356" y="6390861"/>
            <a:ext cx="685800" cy="685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a:extLst>
              <a:ext uri="{FF2B5EF4-FFF2-40B4-BE49-F238E27FC236}">
                <a16:creationId xmlns:a16="http://schemas.microsoft.com/office/drawing/2014/main" id="{A731DE5D-CAC3-1A40-BD64-5D0392F7EA56}"/>
              </a:ext>
            </a:extLst>
          </p:cNvPr>
          <p:cNvSpPr>
            <a:spLocks noGrp="1"/>
          </p:cNvSpPr>
          <p:nvPr>
            <p:ph type="sldNum" sz="quarter" idx="4"/>
          </p:nvPr>
        </p:nvSpPr>
        <p:spPr bwMode="auto">
          <a:xfrm flipH="1">
            <a:off x="11394440" y="6598040"/>
            <a:ext cx="685800" cy="184666"/>
          </a:xfrm>
          <a:prstGeom prst="rect">
            <a:avLst/>
          </a:prstGeom>
          <a:noFill/>
        </p:spPr>
        <p:txBody>
          <a:bodyPr wrap="square" lIns="0" tIns="0" rIns="0" bIns="0" anchor="ctr" anchorCtr="0">
            <a:spAutoFit/>
          </a:bodyPr>
          <a:lstStyle>
            <a:lvl1pPr algn="r">
              <a:buFont typeface="Arial" charset="0"/>
              <a:buNone/>
              <a:defRPr sz="12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11" name="TextBox 10">
            <a:extLst>
              <a:ext uri="{FF2B5EF4-FFF2-40B4-BE49-F238E27FC236}">
                <a16:creationId xmlns:a16="http://schemas.microsoft.com/office/drawing/2014/main" id="{AD9090F4-C166-4544-8FE6-DCBA31522552}"/>
              </a:ext>
            </a:extLst>
          </p:cNvPr>
          <p:cNvSpPr txBox="1"/>
          <p:nvPr userDrawn="1"/>
        </p:nvSpPr>
        <p:spPr>
          <a:xfrm>
            <a:off x="11257021" y="6608760"/>
            <a:ext cx="315792" cy="199478"/>
          </a:xfrm>
          <a:prstGeom prst="rect">
            <a:avLst/>
          </a:prstGeom>
          <a:ln/>
        </p:spPr>
        <p:txBody>
          <a:bodyPr wrap="none" lIns="0" tIns="0" rIns="0" bIns="0" rtlCol="0" anchor="b">
            <a:spAutoFit/>
          </a:bodyPr>
          <a:lstStyle/>
          <a:p>
            <a:pPr marL="0" marR="0" indent="0" algn="r" defTabSz="914400" rtl="0" eaLnBrk="0" fontAlgn="base" latinLnBrk="0" hangingPunct="0">
              <a:lnSpc>
                <a:spcPct val="80000"/>
              </a:lnSpc>
              <a:spcBef>
                <a:spcPts val="0"/>
              </a:spcBef>
              <a:spcAft>
                <a:spcPct val="0"/>
              </a:spcAft>
              <a:buClr>
                <a:srgbClr val="005596"/>
              </a:buClr>
              <a:buSzTx/>
              <a:buFontTx/>
              <a:buNone/>
              <a:tabLst/>
            </a:pPr>
            <a:r>
              <a:rPr kumimoji="0" lang="en-US" sz="800" b="0" i="1" u="none" strike="noStrike" kern="0" cap="none" spc="0" normalizeH="0" baseline="0" noProof="0">
                <a:ln>
                  <a:noFill/>
                </a:ln>
                <a:solidFill>
                  <a:schemeClr val="accent1"/>
                </a:solidFill>
                <a:effectLst/>
                <a:uLnTx/>
                <a:uFillTx/>
                <a:latin typeface="Calibri"/>
                <a:ea typeface="+mn-ea"/>
                <a:cs typeface="+mn-cs"/>
              </a:rPr>
              <a:t>Black &amp;</a:t>
            </a:r>
            <a:br>
              <a:rPr kumimoji="0" lang="en-US" sz="800" b="0" i="1" u="none" strike="noStrike" kern="0" cap="none" spc="0" normalizeH="0" baseline="0" noProof="0">
                <a:ln>
                  <a:noFill/>
                </a:ln>
                <a:solidFill>
                  <a:schemeClr val="accent1"/>
                </a:solidFill>
                <a:effectLst/>
                <a:uLnTx/>
                <a:uFillTx/>
                <a:latin typeface="Calibri"/>
                <a:ea typeface="+mn-ea"/>
                <a:cs typeface="+mn-cs"/>
              </a:rPr>
            </a:br>
            <a:r>
              <a:rPr kumimoji="0" lang="en-US" sz="800" b="0" i="1" u="none" strike="noStrike" kern="0" cap="none" spc="0" normalizeH="0" baseline="0" noProof="0">
                <a:ln>
                  <a:noFill/>
                </a:ln>
                <a:solidFill>
                  <a:schemeClr val="accent1"/>
                </a:solidFill>
                <a:effectLst/>
                <a:uLnTx/>
                <a:uFillTx/>
                <a:latin typeface="Calibri"/>
                <a:ea typeface="+mn-ea"/>
                <a:cs typeface="+mn-cs"/>
              </a:rPr>
              <a:t>Veatch</a:t>
            </a:r>
          </a:p>
        </p:txBody>
      </p:sp>
    </p:spTree>
    <p:extLst>
      <p:ext uri="{BB962C8B-B14F-4D97-AF65-F5344CB8AC3E}">
        <p14:creationId xmlns:p14="http://schemas.microsoft.com/office/powerpoint/2010/main" val="2725463800"/>
      </p:ext>
    </p:extLst>
  </p:cSld>
  <p:clrMapOvr>
    <a:masterClrMapping/>
  </p:clrMapOvr>
  <p:extLst>
    <p:ext uri="{DCECCB84-F9BA-43D5-87BE-67443E8EF086}">
      <p15:sldGuideLst xmlns:p15="http://schemas.microsoft.com/office/powerpoint/2012/main">
        <p15:guide id="1" orient="horz" pos="3336">
          <p15:clr>
            <a:srgbClr val="FBAE40"/>
          </p15:clr>
        </p15:guide>
        <p15:guide id="2" pos="383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ivider Plain">
    <p:bg>
      <p:bgPr>
        <a:solidFill>
          <a:schemeClr val="accent5"/>
        </a:solidFill>
        <a:effectLst/>
      </p:bgPr>
    </p:bg>
    <p:spTree>
      <p:nvGrpSpPr>
        <p:cNvPr id="1" name=""/>
        <p:cNvGrpSpPr/>
        <p:nvPr/>
      </p:nvGrpSpPr>
      <p:grpSpPr>
        <a:xfrm>
          <a:off x="0" y="0"/>
          <a:ext cx="0" cy="0"/>
          <a:chOff x="0" y="0"/>
          <a:chExt cx="0" cy="0"/>
        </a:xfrm>
      </p:grpSpPr>
      <p:sp>
        <p:nvSpPr>
          <p:cNvPr id="12" name="Donut 11">
            <a:extLst>
              <a:ext uri="{FF2B5EF4-FFF2-40B4-BE49-F238E27FC236}">
                <a16:creationId xmlns:a16="http://schemas.microsoft.com/office/drawing/2014/main" id="{361C6837-4D6F-CA49-ABAD-23B717AA0798}"/>
              </a:ext>
            </a:extLst>
          </p:cNvPr>
          <p:cNvSpPr/>
          <p:nvPr userDrawn="1"/>
        </p:nvSpPr>
        <p:spPr>
          <a:xfrm flipH="1">
            <a:off x="-9740751" y="-2027760"/>
            <a:ext cx="10913520" cy="10913520"/>
          </a:xfrm>
          <a:prstGeom prst="donut">
            <a:avLst/>
          </a:prstGeom>
          <a:solidFill>
            <a:schemeClr val="accent3">
              <a:alpha val="90000"/>
            </a:schemeClr>
          </a:soli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itle">
            <a:extLst>
              <a:ext uri="{FF2B5EF4-FFF2-40B4-BE49-F238E27FC236}">
                <a16:creationId xmlns:a16="http://schemas.microsoft.com/office/drawing/2014/main" id="{C1A88A3D-EED3-BC41-8137-B7C39B04F6CA}"/>
              </a:ext>
            </a:extLst>
          </p:cNvPr>
          <p:cNvSpPr>
            <a:spLocks noGrp="1"/>
          </p:cNvSpPr>
          <p:nvPr>
            <p:ph type="title" hasCustomPrompt="1"/>
          </p:nvPr>
        </p:nvSpPr>
        <p:spPr>
          <a:xfrm>
            <a:off x="1599547" y="2332049"/>
            <a:ext cx="8720210" cy="2193902"/>
          </a:xfrm>
          <a:prstGeom prst="rect">
            <a:avLst/>
          </a:prstGeom>
        </p:spPr>
        <p:txBody>
          <a:bodyPr lIns="0" tIns="0" rIns="0" bIns="0" anchor="ctr" anchorCtr="0"/>
          <a:lstStyle>
            <a:lvl1pPr>
              <a:lnSpc>
                <a:spcPct val="90000"/>
              </a:lnSpc>
              <a:defRPr sz="4400" b="1" cap="none" baseline="0">
                <a:solidFill>
                  <a:schemeClr val="bg1"/>
                </a:solidFill>
              </a:defRPr>
            </a:lvl1pPr>
          </a:lstStyle>
          <a:p>
            <a:r>
              <a:rPr lang="en-US"/>
              <a:t>Click to add Divider Title</a:t>
            </a:r>
          </a:p>
        </p:txBody>
      </p:sp>
      <p:sp>
        <p:nvSpPr>
          <p:cNvPr id="4" name="Oval 3">
            <a:extLst>
              <a:ext uri="{FF2B5EF4-FFF2-40B4-BE49-F238E27FC236}">
                <a16:creationId xmlns:a16="http://schemas.microsoft.com/office/drawing/2014/main" id="{61E1B172-5F63-B741-BF6B-681D0C95DE06}"/>
              </a:ext>
            </a:extLst>
          </p:cNvPr>
          <p:cNvSpPr/>
          <p:nvPr userDrawn="1"/>
        </p:nvSpPr>
        <p:spPr>
          <a:xfrm>
            <a:off x="11698356" y="6390861"/>
            <a:ext cx="685800" cy="685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a:extLst>
              <a:ext uri="{FF2B5EF4-FFF2-40B4-BE49-F238E27FC236}">
                <a16:creationId xmlns:a16="http://schemas.microsoft.com/office/drawing/2014/main" id="{AB7E2C76-7DE5-1D4D-8F30-8D19A984808A}"/>
              </a:ext>
            </a:extLst>
          </p:cNvPr>
          <p:cNvSpPr>
            <a:spLocks noGrp="1"/>
          </p:cNvSpPr>
          <p:nvPr>
            <p:ph type="sldNum" sz="quarter" idx="4"/>
          </p:nvPr>
        </p:nvSpPr>
        <p:spPr bwMode="auto">
          <a:xfrm flipH="1">
            <a:off x="11394440" y="6598040"/>
            <a:ext cx="685800" cy="184666"/>
          </a:xfrm>
          <a:prstGeom prst="rect">
            <a:avLst/>
          </a:prstGeom>
          <a:noFill/>
        </p:spPr>
        <p:txBody>
          <a:bodyPr wrap="square" lIns="0" tIns="0" rIns="0" bIns="0" anchor="ctr" anchorCtr="0">
            <a:spAutoFit/>
          </a:bodyPr>
          <a:lstStyle>
            <a:lvl1pPr algn="r">
              <a:buFont typeface="Arial" charset="0"/>
              <a:buNone/>
              <a:defRPr sz="12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6" name="TextBox 5">
            <a:extLst>
              <a:ext uri="{FF2B5EF4-FFF2-40B4-BE49-F238E27FC236}">
                <a16:creationId xmlns:a16="http://schemas.microsoft.com/office/drawing/2014/main" id="{0D1FAAAD-4F44-6048-8A6B-AEA5DB355A54}"/>
              </a:ext>
            </a:extLst>
          </p:cNvPr>
          <p:cNvSpPr txBox="1"/>
          <p:nvPr userDrawn="1"/>
        </p:nvSpPr>
        <p:spPr>
          <a:xfrm>
            <a:off x="11257021" y="6608760"/>
            <a:ext cx="315792" cy="199478"/>
          </a:xfrm>
          <a:prstGeom prst="rect">
            <a:avLst/>
          </a:prstGeom>
          <a:ln/>
        </p:spPr>
        <p:txBody>
          <a:bodyPr wrap="none" lIns="0" tIns="0" rIns="0" bIns="0" rtlCol="0" anchor="b">
            <a:spAutoFit/>
          </a:bodyPr>
          <a:lstStyle/>
          <a:p>
            <a:pPr marL="0" marR="0" indent="0" algn="r" defTabSz="914400" rtl="0" eaLnBrk="0" fontAlgn="base" latinLnBrk="0" hangingPunct="0">
              <a:lnSpc>
                <a:spcPct val="80000"/>
              </a:lnSpc>
              <a:spcBef>
                <a:spcPts val="0"/>
              </a:spcBef>
              <a:spcAft>
                <a:spcPct val="0"/>
              </a:spcAft>
              <a:buClr>
                <a:srgbClr val="005596"/>
              </a:buClr>
              <a:buSzTx/>
              <a:buFontTx/>
              <a:buNone/>
              <a:tabLst/>
            </a:pPr>
            <a:r>
              <a:rPr kumimoji="0" lang="en-US" sz="800" b="0" i="1" u="none" strike="noStrike" kern="0" cap="none" spc="0" normalizeH="0" baseline="0" noProof="0">
                <a:ln>
                  <a:noFill/>
                </a:ln>
                <a:solidFill>
                  <a:schemeClr val="bg1"/>
                </a:solidFill>
                <a:effectLst/>
                <a:uLnTx/>
                <a:uFillTx/>
                <a:latin typeface="Calibri"/>
                <a:ea typeface="+mn-ea"/>
                <a:cs typeface="+mn-cs"/>
              </a:rPr>
              <a:t>Black &amp;</a:t>
            </a:r>
            <a:br>
              <a:rPr kumimoji="0" lang="en-US" sz="800" b="0" i="1" u="none" strike="noStrike" kern="0" cap="none" spc="0" normalizeH="0" baseline="0" noProof="0">
                <a:ln>
                  <a:noFill/>
                </a:ln>
                <a:solidFill>
                  <a:schemeClr val="bg1"/>
                </a:solidFill>
                <a:effectLst/>
                <a:uLnTx/>
                <a:uFillTx/>
                <a:latin typeface="Calibri"/>
                <a:ea typeface="+mn-ea"/>
                <a:cs typeface="+mn-cs"/>
              </a:rPr>
            </a:br>
            <a:r>
              <a:rPr kumimoji="0" lang="en-US" sz="800" b="0" i="1" u="none" strike="noStrike" kern="0" cap="none" spc="0" normalizeH="0" baseline="0" noProof="0">
                <a:ln>
                  <a:noFill/>
                </a:ln>
                <a:solidFill>
                  <a:schemeClr val="bg1"/>
                </a:solidFill>
                <a:effectLst/>
                <a:uLnTx/>
                <a:uFillTx/>
                <a:latin typeface="Calibri"/>
                <a:ea typeface="+mn-ea"/>
                <a:cs typeface="+mn-cs"/>
              </a:rPr>
              <a:t>Veatch</a:t>
            </a:r>
          </a:p>
        </p:txBody>
      </p:sp>
    </p:spTree>
    <p:extLst>
      <p:ext uri="{BB962C8B-B14F-4D97-AF65-F5344CB8AC3E}">
        <p14:creationId xmlns:p14="http://schemas.microsoft.com/office/powerpoint/2010/main" val="631286022"/>
      </p:ext>
    </p:extLst>
  </p:cSld>
  <p:clrMapOvr>
    <a:masterClrMapping/>
  </p:clrMapOvr>
  <p:extLst>
    <p:ext uri="{DCECCB84-F9BA-43D5-87BE-67443E8EF086}">
      <p15:sldGuideLst xmlns:p15="http://schemas.microsoft.com/office/powerpoint/2012/main">
        <p15:guide id="1" orient="horz" pos="3336">
          <p15:clr>
            <a:srgbClr val="FBAE40"/>
          </p15:clr>
        </p15:guide>
        <p15:guide id="2" pos="3839">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ECC4E0-37A0-4C9C-BEAB-3823619A0024}"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7699E-817D-49E7-BA53-17FA43F85DC4}" type="slidenum">
              <a:rPr lang="en-US" smtClean="0"/>
              <a:pPr/>
              <a:t>‹#›</a:t>
            </a:fld>
            <a:endParaRPr lang="en-US"/>
          </a:p>
        </p:txBody>
      </p:sp>
    </p:spTree>
    <p:extLst>
      <p:ext uri="{BB962C8B-B14F-4D97-AF65-F5344CB8AC3E}">
        <p14:creationId xmlns:p14="http://schemas.microsoft.com/office/powerpoint/2010/main" val="615445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1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2" name="Rectangle 1"/>
          <p:cNvSpPr/>
          <p:nvPr userDrawn="1"/>
        </p:nvSpPr>
        <p:spPr bwMode="auto">
          <a:xfrm>
            <a:off x="0" y="0"/>
            <a:ext cx="4572000" cy="685800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Section 1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7" name="Rectangle 6"/>
          <p:cNvSpPr/>
          <p:nvPr userDrawn="1"/>
        </p:nvSpPr>
        <p:spPr bwMode="auto">
          <a:xfrm>
            <a:off x="0" y="0"/>
            <a:ext cx="2286000" cy="685800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315780112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Section 1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8"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41900787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ext Layout with Background">
    <p:spTree>
      <p:nvGrpSpPr>
        <p:cNvPr id="1" name=""/>
        <p:cNvGrpSpPr/>
        <p:nvPr/>
      </p:nvGrpSpPr>
      <p:grpSpPr>
        <a:xfrm>
          <a:off x="0" y="0"/>
          <a:ext cx="0" cy="0"/>
          <a:chOff x="0" y="0"/>
          <a:chExt cx="0" cy="0"/>
        </a:xfrm>
      </p:grpSpPr>
      <p:pic>
        <p:nvPicPr>
          <p:cNvPr id="17" name="Picture 16" descr="A close up of a beach&#10;&#10;Description automatically generated">
            <a:extLst>
              <a:ext uri="{FF2B5EF4-FFF2-40B4-BE49-F238E27FC236}">
                <a16:creationId xmlns:a16="http://schemas.microsoft.com/office/drawing/2014/main" id="{CC81B2C0-19D6-9941-A0AF-3D68CD4F3D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62" y="0"/>
            <a:ext cx="12179300" cy="6858000"/>
          </a:xfrm>
          <a:prstGeom prst="rect">
            <a:avLst/>
          </a:prstGeom>
        </p:spPr>
      </p:pic>
      <p:sp>
        <p:nvSpPr>
          <p:cNvPr id="18" name="Text Placeholder">
            <a:extLst>
              <a:ext uri="{FF2B5EF4-FFF2-40B4-BE49-F238E27FC236}">
                <a16:creationId xmlns:a16="http://schemas.microsoft.com/office/drawing/2014/main" id="{08A29E74-1622-7747-80D2-F5612C08776C}"/>
              </a:ext>
            </a:extLst>
          </p:cNvPr>
          <p:cNvSpPr>
            <a:spLocks noGrp="1"/>
          </p:cNvSpPr>
          <p:nvPr>
            <p:ph type="body" sz="quarter" idx="15"/>
          </p:nvPr>
        </p:nvSpPr>
        <p:spPr>
          <a:xfrm>
            <a:off x="1451728" y="1900645"/>
            <a:ext cx="10281485" cy="3564220"/>
          </a:xfrm>
          <a:prstGeom prst="rect">
            <a:avLst/>
          </a:prstGeom>
        </p:spPr>
        <p:txBody>
          <a:bodyPr lIns="0" tIns="0" rIns="0" bIns="0"/>
          <a:lstStyle>
            <a:lvl1pPr>
              <a:defRPr lang="en-US" sz="2700" b="0" kern="0" dirty="0">
                <a:latin typeface="Open Sans" panose="020B0606030504020204" pitchFamily="34" charset="0"/>
                <a:ea typeface="Open Sans" panose="020B0606030504020204" pitchFamily="34" charset="0"/>
                <a:cs typeface="Open Sans" panose="020B0606030504020204" pitchFamily="34" charset="0"/>
              </a:defRPr>
            </a:lvl1pPr>
            <a:lvl2pPr>
              <a:defRPr lang="en-US" sz="2400" b="0" kern="0" dirty="0">
                <a:latin typeface="Open Sans" panose="020B0606030504020204" pitchFamily="34" charset="0"/>
                <a:ea typeface="Open Sans" panose="020B0606030504020204" pitchFamily="34" charset="0"/>
                <a:cs typeface="Open Sans" panose="020B0606030504020204" pitchFamily="34" charset="0"/>
              </a:defRPr>
            </a:lvl2pPr>
            <a:lvl3pPr>
              <a:defRPr lang="en-US" sz="2400" b="0" kern="0" dirty="0">
                <a:latin typeface="Open Sans" panose="020B0606030504020204" pitchFamily="34" charset="0"/>
                <a:ea typeface="Open Sans" panose="020B0606030504020204" pitchFamily="34" charset="0"/>
                <a:cs typeface="Open Sans" panose="020B0606030504020204" pitchFamily="34" charset="0"/>
              </a:defRPr>
            </a:lvl3pPr>
            <a:lvl4pPr>
              <a:defRPr lang="en-US" sz="2400" b="0" kern="0" dirty="0">
                <a:latin typeface="Open Sans" panose="020B0606030504020204" pitchFamily="34" charset="0"/>
                <a:ea typeface="Open Sans" panose="020B0606030504020204" pitchFamily="34" charset="0"/>
                <a:cs typeface="Open Sans" panose="020B0606030504020204" pitchFamily="34" charset="0"/>
              </a:defRPr>
            </a:lvl4pPr>
            <a:lvl5pPr>
              <a:defRPr lang="en-US" sz="2400" b="0" kern="0" dirty="0">
                <a:latin typeface="Open Sans" panose="020B0606030504020204" pitchFamily="34" charset="0"/>
                <a:ea typeface="Open Sans" panose="020B0606030504020204" pitchFamily="34" charset="0"/>
                <a:cs typeface="Open Sans" panose="020B0606030504020204" pitchFamily="34" charset="0"/>
              </a:defRPr>
            </a:lvl5pPr>
          </a:lstStyle>
          <a:p>
            <a:pPr lvl="0" defTabSz="1218987" eaLnBrk="0" hangingPunct="0">
              <a:lnSpc>
                <a:spcPct val="90000"/>
              </a:lnSpc>
              <a:spcBef>
                <a:spcPts val="600"/>
              </a:spcBef>
              <a:buClr>
                <a:schemeClr val="tx2"/>
              </a:buClr>
              <a:buFontTx/>
            </a:pPr>
            <a:r>
              <a:rPr lang="en-US"/>
              <a:t>Click to edit Master text styles</a:t>
            </a:r>
          </a:p>
          <a:p>
            <a:pPr marL="742950" lvl="1" indent="-279400" defTabSz="1218987" eaLnBrk="0" hangingPunct="0">
              <a:lnSpc>
                <a:spcPct val="90000"/>
              </a:lnSpc>
              <a:spcBef>
                <a:spcPts val="600"/>
              </a:spcBef>
              <a:buClr>
                <a:schemeClr val="bg2"/>
              </a:buClr>
              <a:buFontTx/>
              <a:tabLst/>
            </a:pPr>
            <a:r>
              <a:rPr lang="en-US"/>
              <a:t>Second level</a:t>
            </a:r>
          </a:p>
          <a:p>
            <a:pPr marL="1200150" lvl="2" indent="-279400" defTabSz="1218987" eaLnBrk="0" hangingPunct="0">
              <a:lnSpc>
                <a:spcPct val="90000"/>
              </a:lnSpc>
              <a:spcBef>
                <a:spcPts val="600"/>
              </a:spcBef>
              <a:buClr>
                <a:schemeClr val="bg2"/>
              </a:buClr>
              <a:buFontTx/>
              <a:tabLst/>
            </a:pPr>
            <a:r>
              <a:rPr lang="en-US"/>
              <a:t>Third level</a:t>
            </a:r>
          </a:p>
          <a:p>
            <a:pPr marL="1663700" lvl="3" indent="-285750" defTabSz="1218987" eaLnBrk="0" hangingPunct="0">
              <a:lnSpc>
                <a:spcPct val="90000"/>
              </a:lnSpc>
              <a:spcBef>
                <a:spcPts val="600"/>
              </a:spcBef>
              <a:buClr>
                <a:schemeClr val="bg2"/>
              </a:buClr>
              <a:buFontTx/>
              <a:tabLst/>
            </a:pPr>
            <a:r>
              <a:rPr lang="en-US"/>
              <a:t>Fourth level</a:t>
            </a:r>
          </a:p>
          <a:p>
            <a:pPr marL="2120900" lvl="4" indent="-285750" defTabSz="1218987" eaLnBrk="0" hangingPunct="0">
              <a:lnSpc>
                <a:spcPct val="90000"/>
              </a:lnSpc>
              <a:spcBef>
                <a:spcPts val="600"/>
              </a:spcBef>
              <a:buClr>
                <a:schemeClr val="bg2"/>
              </a:buClr>
              <a:buFontTx/>
              <a:tabLst/>
            </a:pPr>
            <a:r>
              <a:rPr lang="en-US"/>
              <a:t>Fifth level</a:t>
            </a:r>
          </a:p>
        </p:txBody>
      </p:sp>
      <p:sp>
        <p:nvSpPr>
          <p:cNvPr id="19" name="Take-Away Placeholder">
            <a:extLst>
              <a:ext uri="{FF2B5EF4-FFF2-40B4-BE49-F238E27FC236}">
                <a16:creationId xmlns:a16="http://schemas.microsoft.com/office/drawing/2014/main" id="{1D9536A3-5F59-844B-A0A1-52255152F13C}"/>
              </a:ext>
            </a:extLst>
          </p:cNvPr>
          <p:cNvSpPr>
            <a:spLocks noGrp="1"/>
          </p:cNvSpPr>
          <p:nvPr>
            <p:ph type="body" sz="quarter" idx="19" hasCustomPrompt="1"/>
          </p:nvPr>
        </p:nvSpPr>
        <p:spPr>
          <a:xfrm>
            <a:off x="1451728" y="5515665"/>
            <a:ext cx="10241177" cy="720808"/>
          </a:xfrm>
          <a:prstGeom prst="rect">
            <a:avLst/>
          </a:prstGeom>
        </p:spPr>
        <p:txBody>
          <a:bodyPr lIns="0" tIns="0" rIns="0" bIns="0" anchor="b" anchorCtr="0"/>
          <a:lstStyle>
            <a:lvl1pPr marL="0" indent="0">
              <a:lnSpc>
                <a:spcPct val="80000"/>
              </a:lnSpc>
              <a:spcBef>
                <a:spcPts val="0"/>
              </a:spcBef>
              <a:buFontTx/>
              <a:buNone/>
              <a:defRPr sz="2400" b="0" i="0" cap="none" baseline="0">
                <a:solidFill>
                  <a:schemeClr val="tx2"/>
                </a:solidFill>
                <a:latin typeface="Raleway SemiBold" panose="020B0703030101060003" pitchFamily="34" charset="0"/>
              </a:defRPr>
            </a:lvl1pPr>
          </a:lstStyle>
          <a:p>
            <a:pPr lvl="0"/>
            <a:r>
              <a:rPr lang="en-US"/>
              <a:t>Click to add take-away</a:t>
            </a:r>
          </a:p>
        </p:txBody>
      </p:sp>
      <p:sp>
        <p:nvSpPr>
          <p:cNvPr id="9" name="Donut 8">
            <a:extLst>
              <a:ext uri="{FF2B5EF4-FFF2-40B4-BE49-F238E27FC236}">
                <a16:creationId xmlns:a16="http://schemas.microsoft.com/office/drawing/2014/main" id="{7CC7AAF1-158E-664F-9F48-2E0E0EA2DA46}"/>
              </a:ext>
            </a:extLst>
          </p:cNvPr>
          <p:cNvSpPr/>
          <p:nvPr userDrawn="1"/>
        </p:nvSpPr>
        <p:spPr>
          <a:xfrm>
            <a:off x="-3688555" y="-192026"/>
            <a:ext cx="4989444" cy="4989444"/>
          </a:xfrm>
          <a:prstGeom prst="donut">
            <a:avLst/>
          </a:prstGeom>
          <a:solidFill>
            <a:schemeClr val="accent1"/>
          </a:soli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FA113BDC-09A9-C144-A0F5-D1BB4C671B5D}"/>
              </a:ext>
            </a:extLst>
          </p:cNvPr>
          <p:cNvSpPr/>
          <p:nvPr userDrawn="1"/>
        </p:nvSpPr>
        <p:spPr>
          <a:xfrm>
            <a:off x="11698356" y="6390861"/>
            <a:ext cx="685800" cy="685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p:cNvSpPr>
            <a:spLocks noGrp="1"/>
          </p:cNvSpPr>
          <p:nvPr>
            <p:ph type="sldNum" sz="quarter" idx="4"/>
          </p:nvPr>
        </p:nvSpPr>
        <p:spPr bwMode="auto">
          <a:xfrm flipH="1">
            <a:off x="11394440" y="6598040"/>
            <a:ext cx="685800" cy="184666"/>
          </a:xfrm>
          <a:prstGeom prst="rect">
            <a:avLst/>
          </a:prstGeom>
          <a:noFill/>
        </p:spPr>
        <p:txBody>
          <a:bodyPr wrap="square" lIns="0" tIns="0" rIns="0" bIns="0" anchor="ctr" anchorCtr="0">
            <a:spAutoFit/>
          </a:bodyPr>
          <a:lstStyle>
            <a:lvl1pPr algn="r">
              <a:buFont typeface="Arial" charset="0"/>
              <a:buNone/>
              <a:defRPr sz="12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13" name="Title">
            <a:extLst>
              <a:ext uri="{FF2B5EF4-FFF2-40B4-BE49-F238E27FC236}">
                <a16:creationId xmlns:a16="http://schemas.microsoft.com/office/drawing/2014/main" id="{ED4F32D2-CFCD-D749-9E54-6CADA3AD4B55}"/>
              </a:ext>
            </a:extLst>
          </p:cNvPr>
          <p:cNvSpPr>
            <a:spLocks noGrp="1"/>
          </p:cNvSpPr>
          <p:nvPr>
            <p:ph type="title"/>
          </p:nvPr>
        </p:nvSpPr>
        <p:spPr>
          <a:xfrm>
            <a:off x="1451728" y="550134"/>
            <a:ext cx="10246627" cy="1143000"/>
          </a:xfrm>
          <a:prstGeom prst="rect">
            <a:avLst/>
          </a:prstGeom>
        </p:spPr>
        <p:txBody>
          <a:bodyPr lIns="0" tIns="0" rIns="0" bIns="121899">
            <a:normAutofit/>
          </a:bodyPr>
          <a:lstStyle>
            <a:lvl1pPr>
              <a:lnSpc>
                <a:spcPct val="90000"/>
              </a:lnSpc>
              <a:defRPr lang="en-US" sz="3600" b="1" cap="none" dirty="0">
                <a:solidFill>
                  <a:schemeClr val="tx1"/>
                </a:solidFill>
                <a:latin typeface="Raleway SemiBold" panose="020B0703030101060003" pitchFamily="34" charset="0"/>
                <a:ea typeface="+mn-ea"/>
                <a:cs typeface="+mn-cs"/>
              </a:defRPr>
            </a:lvl1pPr>
          </a:lstStyle>
          <a:p>
            <a:pPr lvl="0">
              <a:lnSpc>
                <a:spcPct val="100000"/>
              </a:lnSpc>
            </a:pPr>
            <a:r>
              <a:rPr lang="en-US"/>
              <a:t>Click to edit Master title style</a:t>
            </a:r>
          </a:p>
        </p:txBody>
      </p:sp>
      <p:sp>
        <p:nvSpPr>
          <p:cNvPr id="11" name="TextBox 10">
            <a:extLst>
              <a:ext uri="{FF2B5EF4-FFF2-40B4-BE49-F238E27FC236}">
                <a16:creationId xmlns:a16="http://schemas.microsoft.com/office/drawing/2014/main" id="{B03A6AFC-B381-9347-B5C0-D95CDB6D4AB2}"/>
              </a:ext>
            </a:extLst>
          </p:cNvPr>
          <p:cNvSpPr txBox="1"/>
          <p:nvPr userDrawn="1"/>
        </p:nvSpPr>
        <p:spPr>
          <a:xfrm>
            <a:off x="11257021" y="6608760"/>
            <a:ext cx="315792" cy="199478"/>
          </a:xfrm>
          <a:prstGeom prst="rect">
            <a:avLst/>
          </a:prstGeom>
          <a:ln/>
        </p:spPr>
        <p:txBody>
          <a:bodyPr wrap="none" lIns="0" tIns="0" rIns="0" bIns="0" rtlCol="0" anchor="b">
            <a:spAutoFit/>
          </a:bodyPr>
          <a:lstStyle/>
          <a:p>
            <a:pPr marL="0" marR="0" indent="0" algn="r" defTabSz="914400" rtl="0" eaLnBrk="0" fontAlgn="base" latinLnBrk="0" hangingPunct="0">
              <a:lnSpc>
                <a:spcPct val="80000"/>
              </a:lnSpc>
              <a:spcBef>
                <a:spcPts val="0"/>
              </a:spcBef>
              <a:spcAft>
                <a:spcPct val="0"/>
              </a:spcAft>
              <a:buClr>
                <a:srgbClr val="005596"/>
              </a:buClr>
              <a:buSzTx/>
              <a:buFontTx/>
              <a:buNone/>
              <a:tabLst/>
            </a:pPr>
            <a:r>
              <a:rPr kumimoji="0" lang="en-US" sz="800" b="0" i="1" u="none" strike="noStrike" kern="0" cap="none" spc="0" normalizeH="0" baseline="0" noProof="0">
                <a:ln>
                  <a:noFill/>
                </a:ln>
                <a:solidFill>
                  <a:schemeClr val="accent1"/>
                </a:solidFill>
                <a:effectLst/>
                <a:uLnTx/>
                <a:uFillTx/>
                <a:latin typeface="Calibri"/>
                <a:ea typeface="+mn-ea"/>
                <a:cs typeface="+mn-cs"/>
              </a:rPr>
              <a:t>Black &amp;</a:t>
            </a:r>
            <a:br>
              <a:rPr kumimoji="0" lang="en-US" sz="800" b="0" i="1" u="none" strike="noStrike" kern="0" cap="none" spc="0" normalizeH="0" baseline="0" noProof="0">
                <a:ln>
                  <a:noFill/>
                </a:ln>
                <a:solidFill>
                  <a:schemeClr val="accent1"/>
                </a:solidFill>
                <a:effectLst/>
                <a:uLnTx/>
                <a:uFillTx/>
                <a:latin typeface="Calibri"/>
                <a:ea typeface="+mn-ea"/>
                <a:cs typeface="+mn-cs"/>
              </a:rPr>
            </a:br>
            <a:r>
              <a:rPr kumimoji="0" lang="en-US" sz="800" b="0" i="1" u="none" strike="noStrike" kern="0" cap="none" spc="0" normalizeH="0" baseline="0" noProof="0">
                <a:ln>
                  <a:noFill/>
                </a:ln>
                <a:solidFill>
                  <a:schemeClr val="accent1"/>
                </a:solidFill>
                <a:effectLst/>
                <a:uLnTx/>
                <a:uFillTx/>
                <a:latin typeface="Calibri"/>
                <a:ea typeface="+mn-ea"/>
                <a:cs typeface="+mn-cs"/>
              </a:rPr>
              <a:t>Veatch</a:t>
            </a:r>
          </a:p>
        </p:txBody>
      </p:sp>
    </p:spTree>
    <p:extLst>
      <p:ext uri="{BB962C8B-B14F-4D97-AF65-F5344CB8AC3E}">
        <p14:creationId xmlns:p14="http://schemas.microsoft.com/office/powerpoint/2010/main" val="2874600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1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7" name="Rectangle 6"/>
          <p:cNvSpPr/>
          <p:nvPr userDrawn="1"/>
        </p:nvSpPr>
        <p:spPr bwMode="auto">
          <a:xfrm>
            <a:off x="0" y="0"/>
            <a:ext cx="2286000" cy="685800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1 - Text Solid Background">
    <p:bg>
      <p:bgPr>
        <a:solidFill>
          <a:schemeClr val="accent1"/>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defRPr lang="en-US" sz="3200" dirty="0">
                <a:solidFill>
                  <a:schemeClr val="bg1"/>
                </a:solidFill>
              </a:defRPr>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215" userDrawn="1">
          <p15:clr>
            <a:srgbClr val="FBAE40"/>
          </p15:clr>
        </p15:guide>
        <p15:guide id="3" pos="388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1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488" y="11853"/>
            <a:ext cx="6558046"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1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8"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1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3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8" name="Slide Number Placeholder">
            <a:extLst>
              <a:ext uri="{FF2B5EF4-FFF2-40B4-BE49-F238E27FC236}">
                <a16:creationId xmlns:a16="http://schemas.microsoft.com/office/drawing/2014/main" id="{81E862AE-8E15-46CF-91B4-6671ED94CB3A}"/>
              </a:ext>
            </a:extLst>
          </p:cNvPr>
          <p:cNvSpPr>
            <a:spLocks noGrp="1"/>
          </p:cNvSpPr>
          <p:nvPr>
            <p:ph type="sldNum" sz="quarter" idx="4"/>
          </p:nvPr>
        </p:nvSpPr>
        <p:spPr bwMode="auto">
          <a:xfrm>
            <a:off x="11815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376222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Option 2 - Three Phot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80662" y="5588214"/>
            <a:ext cx="3656796" cy="1387853"/>
          </a:xfrm>
          <a:prstGeom prst="rect">
            <a:avLst/>
          </a:prstGeom>
        </p:spPr>
      </p:pic>
      <p:sp>
        <p:nvSpPr>
          <p:cNvPr id="11" name="Picture Placeholder 4"/>
          <p:cNvSpPr>
            <a:spLocks noGrp="1"/>
          </p:cNvSpPr>
          <p:nvPr>
            <p:ph type="pic" sz="quarter" idx="12"/>
          </p:nvPr>
        </p:nvSpPr>
        <p:spPr>
          <a:xfrm>
            <a:off x="0" y="0"/>
            <a:ext cx="6610350" cy="4389120"/>
          </a:xfrm>
          <a:prstGeom prst="rect">
            <a:avLst/>
          </a:prstGeom>
        </p:spPr>
        <p:txBody>
          <a:bodyPr anchor="ctr"/>
          <a:lstStyle>
            <a:lvl1pPr marL="0" indent="0" algn="ctr">
              <a:buNone/>
              <a:defRPr>
                <a:solidFill>
                  <a:schemeClr val="accent6"/>
                </a:solidFill>
              </a:defRPr>
            </a:lvl1pPr>
          </a:lstStyle>
          <a:p>
            <a:r>
              <a:rPr lang="en-US"/>
              <a:t>Click icon to add picture</a:t>
            </a:r>
          </a:p>
        </p:txBody>
      </p:sp>
      <p:sp>
        <p:nvSpPr>
          <p:cNvPr id="12" name="Picture Placeholder 9"/>
          <p:cNvSpPr>
            <a:spLocks noGrp="1"/>
          </p:cNvSpPr>
          <p:nvPr>
            <p:ph type="pic" sz="quarter" idx="13"/>
          </p:nvPr>
        </p:nvSpPr>
        <p:spPr>
          <a:xfrm>
            <a:off x="6731000" y="0"/>
            <a:ext cx="2922587" cy="4389120"/>
          </a:xfrm>
          <a:prstGeom prst="rect">
            <a:avLst/>
          </a:prstGeom>
        </p:spPr>
        <p:txBody>
          <a:bodyPr anchor="ctr"/>
          <a:lstStyle>
            <a:lvl1pPr marL="0" indent="0" algn="ctr">
              <a:buNone/>
              <a:defRPr>
                <a:solidFill>
                  <a:schemeClr val="accent6"/>
                </a:solidFill>
              </a:defRPr>
            </a:lvl1pPr>
          </a:lstStyle>
          <a:p>
            <a:r>
              <a:rPr lang="en-US"/>
              <a:t>Click icon to add picture</a:t>
            </a:r>
          </a:p>
        </p:txBody>
      </p:sp>
      <p:sp>
        <p:nvSpPr>
          <p:cNvPr id="13" name="Picture Placeholder 11"/>
          <p:cNvSpPr>
            <a:spLocks noGrp="1"/>
          </p:cNvSpPr>
          <p:nvPr>
            <p:ph type="pic" sz="quarter" idx="14"/>
          </p:nvPr>
        </p:nvSpPr>
        <p:spPr>
          <a:xfrm>
            <a:off x="9774238" y="0"/>
            <a:ext cx="2414587" cy="4389120"/>
          </a:xfrm>
          <a:prstGeom prst="rect">
            <a:avLst/>
          </a:prstGeom>
        </p:spPr>
        <p:txBody>
          <a:bodyPr anchor="ctr"/>
          <a:lstStyle>
            <a:lvl1pPr marL="0" indent="0" algn="ctr">
              <a:buNone/>
              <a:defRPr>
                <a:solidFill>
                  <a:schemeClr val="accent6"/>
                </a:solidFill>
              </a:defRPr>
            </a:lvl1pPr>
          </a:lstStyle>
          <a:p>
            <a:r>
              <a:rPr lang="en-US"/>
              <a:t>Click icon to add picture</a:t>
            </a:r>
          </a:p>
        </p:txBody>
      </p:sp>
      <p:sp>
        <p:nvSpPr>
          <p:cNvPr id="15" name="Title"/>
          <p:cNvSpPr>
            <a:spLocks noGrp="1"/>
          </p:cNvSpPr>
          <p:nvPr>
            <p:ph type="title"/>
          </p:nvPr>
        </p:nvSpPr>
        <p:spPr>
          <a:xfrm>
            <a:off x="455612" y="4831468"/>
            <a:ext cx="6705600" cy="1233158"/>
          </a:xfrm>
          <a:prstGeom prst="rect">
            <a:avLst/>
          </a:prstGeom>
        </p:spPr>
        <p:txBody>
          <a:bodyPr lIns="0" tIns="0" rIns="0" bIns="0" anchor="t" anchorCtr="0"/>
          <a:lstStyle>
            <a:lvl1pPr>
              <a:lnSpc>
                <a:spcPct val="100000"/>
              </a:lnSpc>
              <a:defRPr sz="3600" b="1" cap="none" baseline="0">
                <a:solidFill>
                  <a:schemeClr val="accent6"/>
                </a:solidFill>
              </a:defRPr>
            </a:lvl1pPr>
          </a:lstStyle>
          <a:p>
            <a:r>
              <a:rPr lang="en-US"/>
              <a:t>Click to edit Master title style</a:t>
            </a:r>
          </a:p>
        </p:txBody>
      </p:sp>
      <p:sp>
        <p:nvSpPr>
          <p:cNvPr id="21"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Edit Master text styles</a:t>
            </a:r>
          </a:p>
        </p:txBody>
      </p:sp>
      <p:sp>
        <p:nvSpPr>
          <p:cNvPr id="24" name="Text Placeholder2"/>
          <p:cNvSpPr>
            <a:spLocks noGrp="1"/>
          </p:cNvSpPr>
          <p:nvPr>
            <p:ph type="body" sz="quarter" idx="15"/>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Edit Master text styles</a:t>
            </a:r>
          </a:p>
        </p:txBody>
      </p:sp>
      <p:sp>
        <p:nvSpPr>
          <p:cNvPr id="25" name="Date Placeholder 3"/>
          <p:cNvSpPr>
            <a:spLocks noGrp="1"/>
          </p:cNvSpPr>
          <p:nvPr>
            <p:ph type="dt" sz="half" idx="10"/>
          </p:nvPr>
        </p:nvSpPr>
        <p:spPr>
          <a:xfrm>
            <a:off x="9010997" y="4465274"/>
            <a:ext cx="2724950" cy="366193"/>
          </a:xfrm>
          <a:prstGeom prst="rect">
            <a:avLst/>
          </a:prstGeom>
        </p:spPr>
        <p:txBody>
          <a:bodyPr lIns="0" tIns="0" rIns="0" bIns="0"/>
          <a:lstStyle>
            <a:lvl1pPr algn="r">
              <a:defRPr sz="1200">
                <a:solidFill>
                  <a:schemeClr val="accent6"/>
                </a:solidFill>
              </a:defRPr>
            </a:lvl1pPr>
          </a:lstStyle>
          <a:p>
            <a:fld id="{F39D6D56-057D-0644-B861-7D47594E1010}" type="datetime3">
              <a:rPr lang="en-US" smtClean="0"/>
              <a:t>14 February 2022</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1484" y="6064626"/>
            <a:ext cx="3523488" cy="533400"/>
          </a:xfrm>
          <a:prstGeom prst="rect">
            <a:avLst/>
          </a:prstGeom>
        </p:spPr>
      </p:pic>
    </p:spTree>
    <p:extLst>
      <p:ext uri="{BB962C8B-B14F-4D97-AF65-F5344CB8AC3E}">
        <p14:creationId xmlns:p14="http://schemas.microsoft.com/office/powerpoint/2010/main" val="3899993485"/>
      </p:ext>
    </p:extLst>
  </p:cSld>
  <p:clrMapOvr>
    <a:masterClrMapping/>
  </p:clrMapOvr>
  <p:extLst>
    <p:ext uri="{DCECCB84-F9BA-43D5-87BE-67443E8EF086}">
      <p15:sldGuideLst xmlns:p15="http://schemas.microsoft.com/office/powerpoint/2012/main">
        <p15:guide id="1" orient="horz" pos="3336">
          <p15:clr>
            <a:srgbClr val="FBAE40"/>
          </p15:clr>
        </p15:guide>
        <p15:guide id="2" pos="383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2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3343123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2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806843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2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7"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4133443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 Slide: BaWod &amp; Contact Info">
    <p:bg bwMode="blackGray">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80662" y="5588214"/>
            <a:ext cx="3656796" cy="1387853"/>
          </a:xfrm>
          <a:prstGeom prst="rect">
            <a:avLst/>
          </a:prstGeom>
        </p:spPr>
      </p:pic>
      <p:sp>
        <p:nvSpPr>
          <p:cNvPr id="14" name="Text Placeholder 1"/>
          <p:cNvSpPr>
            <a:spLocks noGrp="1"/>
          </p:cNvSpPr>
          <p:nvPr>
            <p:ph type="body" sz="quarter" idx="11"/>
          </p:nvPr>
        </p:nvSpPr>
        <p:spPr>
          <a:xfrm>
            <a:off x="455612" y="5279599"/>
            <a:ext cx="3974148" cy="747614"/>
          </a:xfrm>
          <a:prstGeom prst="rect">
            <a:avLst/>
          </a:prstGeom>
        </p:spPr>
        <p:txBody>
          <a:bodyPr lIns="0" tIns="0" rIns="0" bIns="0" anchor="t" anchorCtr="0"/>
          <a:lstStyle>
            <a:lvl1pPr marL="0" indent="0" algn="l">
              <a:lnSpc>
                <a:spcPct val="100000"/>
              </a:lnSpc>
              <a:spcBef>
                <a:spcPts val="0"/>
              </a:spcBef>
              <a:buFontTx/>
              <a:buNone/>
              <a:defRPr sz="16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5" name="Text Placeholder 1"/>
          <p:cNvSpPr>
            <a:spLocks noGrp="1"/>
          </p:cNvSpPr>
          <p:nvPr>
            <p:ph type="body" sz="quarter" idx="14"/>
          </p:nvPr>
        </p:nvSpPr>
        <p:spPr>
          <a:xfrm>
            <a:off x="4883573" y="5279598"/>
            <a:ext cx="3697089" cy="747614"/>
          </a:xfrm>
          <a:prstGeom prst="rect">
            <a:avLst/>
          </a:prstGeom>
        </p:spPr>
        <p:txBody>
          <a:bodyPr lIns="0" tIns="0" rIns="0" bIns="0" anchor="t" anchorCtr="0"/>
          <a:lstStyle>
            <a:lvl1pPr marL="0" indent="0" algn="l">
              <a:lnSpc>
                <a:spcPct val="100000"/>
              </a:lnSpc>
              <a:spcBef>
                <a:spcPts val="0"/>
              </a:spcBef>
              <a:buFontTx/>
              <a:buNone/>
              <a:defRPr sz="16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8" name="Title"/>
          <p:cNvSpPr>
            <a:spLocks noGrp="1"/>
          </p:cNvSpPr>
          <p:nvPr>
            <p:ph type="title"/>
          </p:nvPr>
        </p:nvSpPr>
        <p:spPr>
          <a:xfrm>
            <a:off x="455612" y="4572000"/>
            <a:ext cx="8125050" cy="713018"/>
          </a:xfrm>
          <a:prstGeom prst="rect">
            <a:avLst/>
          </a:prstGeom>
        </p:spPr>
        <p:txBody>
          <a:bodyPr lIns="0" tIns="0" rIns="0" bIns="0" anchor="ctr"/>
          <a:lstStyle>
            <a:lvl1pPr>
              <a:defRPr sz="3600" b="1" cap="none" baseline="0">
                <a:solidFill>
                  <a:schemeClr val="accent6"/>
                </a:solidFill>
              </a:defRPr>
            </a:lvl1pPr>
          </a:lstStyle>
          <a:p>
            <a:r>
              <a:rPr lang="en-US"/>
              <a:t>Click to edit Master title style</a:t>
            </a:r>
          </a:p>
        </p:txBody>
      </p:sp>
      <p:sp>
        <p:nvSpPr>
          <p:cNvPr id="9" name="Rectangle 8"/>
          <p:cNvSpPr/>
          <p:nvPr userDrawn="1"/>
        </p:nvSpPr>
        <p:spPr>
          <a:xfrm>
            <a:off x="0" y="0"/>
            <a:ext cx="12188952" cy="4389120"/>
          </a:xfrm>
          <a:prstGeom prst="rect">
            <a:avLst/>
          </a:prstGeom>
          <a:gradFill flip="none" rotWithShape="1">
            <a:gsLst>
              <a:gs pos="24000">
                <a:schemeClr val="tx1"/>
              </a:gs>
              <a:gs pos="72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5612" y="1958811"/>
            <a:ext cx="3631053" cy="2132894"/>
          </a:xfrm>
          <a:prstGeom prst="rect">
            <a:avLst/>
          </a:prstGeom>
        </p:spPr>
      </p:pic>
      <p:sp>
        <p:nvSpPr>
          <p:cNvPr id="17" name="Date Placeholder 3"/>
          <p:cNvSpPr>
            <a:spLocks noGrp="1"/>
          </p:cNvSpPr>
          <p:nvPr>
            <p:ph type="dt" sz="half" idx="10"/>
          </p:nvPr>
        </p:nvSpPr>
        <p:spPr>
          <a:xfrm>
            <a:off x="9010997" y="4465274"/>
            <a:ext cx="2724950" cy="366193"/>
          </a:xfrm>
          <a:prstGeom prst="rect">
            <a:avLst/>
          </a:prstGeom>
        </p:spPr>
        <p:txBody>
          <a:bodyPr lIns="0" tIns="0" rIns="0" bIns="0"/>
          <a:lstStyle>
            <a:lvl1pPr algn="r">
              <a:defRPr sz="1200">
                <a:solidFill>
                  <a:schemeClr val="accent6"/>
                </a:solidFill>
              </a:defRPr>
            </a:lvl1pPr>
          </a:lstStyle>
          <a:p>
            <a:fld id="{80E923FC-FE1C-7547-A7A4-8D6D38E69966}" type="datetime3">
              <a:rPr lang="en-US" smtClean="0"/>
              <a:t>14 February 2022</a:t>
            </a:fld>
            <a:endParaRPr lang="en-US"/>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1484" y="6064626"/>
            <a:ext cx="3523488" cy="533400"/>
          </a:xfrm>
          <a:prstGeom prst="rect">
            <a:avLst/>
          </a:prstGeom>
        </p:spPr>
      </p:pic>
    </p:spTree>
    <p:extLst>
      <p:ext uri="{BB962C8B-B14F-4D97-AF65-F5344CB8AC3E}">
        <p14:creationId xmlns:p14="http://schemas.microsoft.com/office/powerpoint/2010/main" val="2816024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2 Divider With Photo">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a:solidFill>
                  <a:schemeClr val="accent6"/>
                </a:solidFill>
              </a:defRPr>
            </a:lvl1pPr>
          </a:lstStyle>
          <a:p>
            <a:endParaRPr lang="en-US"/>
          </a:p>
        </p:txBody>
      </p:sp>
      <p:sp>
        <p:nvSpPr>
          <p:cNvPr id="10" name="Footer Placeholder"/>
          <p:cNvSpPr>
            <a:spLocks noGrp="1"/>
          </p:cNvSpPr>
          <p:nvPr>
            <p:ph type="ftr" sz="quarter" idx="3"/>
          </p:nvPr>
        </p:nvSpPr>
        <p:spPr>
          <a:xfrm>
            <a:off x="457071" y="6512334"/>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7" name="Picture 26"/>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Title"/>
          <p:cNvSpPr>
            <a:spLocks noGrp="1"/>
          </p:cNvSpPr>
          <p:nvPr>
            <p:ph type="title"/>
          </p:nvPr>
        </p:nvSpPr>
        <p:spPr>
          <a:xfrm>
            <a:off x="455612" y="4831468"/>
            <a:ext cx="6705600" cy="1373389"/>
          </a:xfrm>
          <a:prstGeom prst="rect">
            <a:avLst/>
          </a:prstGeom>
        </p:spPr>
        <p:txBody>
          <a:bodyPr lIns="0" tIns="0" rIns="0" bIns="0" anchor="t" anchorCtr="0"/>
          <a:lstStyle>
            <a:lvl1pPr>
              <a:lnSpc>
                <a:spcPct val="100000"/>
              </a:lnSpc>
              <a:defRPr lang="en-US" sz="3600" cap="none" baseline="0" dirty="0">
                <a:solidFill>
                  <a:schemeClr val="accent6"/>
                </a:solidFill>
              </a:defRPr>
            </a:lvl1pPr>
          </a:lstStyle>
          <a:p>
            <a:pPr lvl="0"/>
            <a:r>
              <a:rPr lang="en-US"/>
              <a:t>Click to edit Master title style</a:t>
            </a:r>
          </a:p>
        </p:txBody>
      </p:sp>
      <p:sp>
        <p:nvSpPr>
          <p:cNvPr id="15"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7"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
        <p:nvSpPr>
          <p:cNvPr id="11"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extLst>
    <p:ext uri="{DCECCB84-F9BA-43D5-87BE-67443E8EF086}">
      <p15:sldGuideLst xmlns:p15="http://schemas.microsoft.com/office/powerpoint/2012/main">
        <p15:guide id="1" orient="horz" pos="4224" userDrawn="1">
          <p15:clr>
            <a:srgbClr val="FBAE40"/>
          </p15:clr>
        </p15:guide>
        <p15:guide id="2" pos="383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2 Divider Solid Color">
    <p:spTree>
      <p:nvGrpSpPr>
        <p:cNvPr id="1" name=""/>
        <p:cNvGrpSpPr/>
        <p:nvPr/>
      </p:nvGrpSpPr>
      <p:grpSpPr>
        <a:xfrm>
          <a:off x="0" y="0"/>
          <a:ext cx="0" cy="0"/>
          <a:chOff x="0" y="0"/>
          <a:chExt cx="0" cy="0"/>
        </a:xfrm>
      </p:grpSpPr>
      <p:sp>
        <p:nvSpPr>
          <p:cNvPr id="2" name="Title"/>
          <p:cNvSpPr>
            <a:spLocks noGrp="1"/>
          </p:cNvSpPr>
          <p:nvPr>
            <p:ph type="title"/>
          </p:nvPr>
        </p:nvSpPr>
        <p:spPr>
          <a:xfrm>
            <a:off x="455612" y="1483360"/>
            <a:ext cx="6705600" cy="3825513"/>
          </a:xfrm>
          <a:prstGeom prst="rect">
            <a:avLst/>
          </a:prstGeom>
        </p:spPr>
        <p:txBody>
          <a:bodyPr lIns="0" tIns="0" rIns="0" bIns="0"/>
          <a:lstStyle>
            <a:lvl1pPr>
              <a:defRPr lang="en-US" sz="6600" cap="none" baseline="0" dirty="0"/>
            </a:lvl1pPr>
          </a:lstStyle>
          <a:p>
            <a:pPr lvl="0">
              <a:lnSpc>
                <a:spcPct val="80000"/>
              </a:lnSpc>
            </a:pPr>
            <a:r>
              <a:rPr lang="en-US"/>
              <a:t>Click to edit Master title style</a:t>
            </a:r>
          </a:p>
        </p:txBody>
      </p:sp>
      <p:sp>
        <p:nvSpPr>
          <p:cNvPr id="13"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2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2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4"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2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2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Option 3 - No Photo">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80662" y="5588214"/>
            <a:ext cx="3656796" cy="1387853"/>
          </a:xfrm>
          <a:prstGeom prst="rect">
            <a:avLst/>
          </a:prstGeom>
        </p:spPr>
      </p:pic>
      <p:sp>
        <p:nvSpPr>
          <p:cNvPr id="18" name="Rectangle 17"/>
          <p:cNvSpPr/>
          <p:nvPr userDrawn="1"/>
        </p:nvSpPr>
        <p:spPr>
          <a:xfrm>
            <a:off x="0" y="0"/>
            <a:ext cx="12188952" cy="4389120"/>
          </a:xfrm>
          <a:prstGeom prst="rect">
            <a:avLst/>
          </a:prstGeom>
          <a:gradFill flip="none" rotWithShape="1">
            <a:gsLst>
              <a:gs pos="24000">
                <a:schemeClr val="tx1"/>
              </a:gs>
              <a:gs pos="72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5612" y="1958811"/>
            <a:ext cx="3631053" cy="2132894"/>
          </a:xfrm>
          <a:prstGeom prst="rect">
            <a:avLst/>
          </a:prstGeom>
        </p:spPr>
      </p:pic>
      <p:sp>
        <p:nvSpPr>
          <p:cNvPr id="10" name="Title"/>
          <p:cNvSpPr>
            <a:spLocks noGrp="1"/>
          </p:cNvSpPr>
          <p:nvPr>
            <p:ph type="title"/>
          </p:nvPr>
        </p:nvSpPr>
        <p:spPr>
          <a:xfrm>
            <a:off x="455612" y="4831468"/>
            <a:ext cx="6705600" cy="1233158"/>
          </a:xfrm>
          <a:prstGeom prst="rect">
            <a:avLst/>
          </a:prstGeom>
        </p:spPr>
        <p:txBody>
          <a:bodyPr lIns="0" tIns="0" rIns="0" bIns="0" anchor="t" anchorCtr="0"/>
          <a:lstStyle>
            <a:lvl1pPr>
              <a:lnSpc>
                <a:spcPct val="100000"/>
              </a:lnSpc>
              <a:defRPr sz="3600" b="1" cap="none" baseline="0">
                <a:solidFill>
                  <a:schemeClr val="accent6"/>
                </a:solidFill>
              </a:defRPr>
            </a:lvl1pPr>
          </a:lstStyle>
          <a:p>
            <a:r>
              <a:rPr lang="en-US"/>
              <a:t>Click to edit Master title style</a:t>
            </a:r>
          </a:p>
        </p:txBody>
      </p:sp>
      <p:sp>
        <p:nvSpPr>
          <p:cNvPr id="22"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Edit Master text styles</a:t>
            </a:r>
          </a:p>
        </p:txBody>
      </p:sp>
      <p:sp>
        <p:nvSpPr>
          <p:cNvPr id="24"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Edit Master text styles</a:t>
            </a:r>
          </a:p>
        </p:txBody>
      </p:sp>
      <p:sp>
        <p:nvSpPr>
          <p:cNvPr id="25" name="Date Placeholder 3"/>
          <p:cNvSpPr>
            <a:spLocks noGrp="1"/>
          </p:cNvSpPr>
          <p:nvPr>
            <p:ph type="dt" sz="half" idx="10"/>
          </p:nvPr>
        </p:nvSpPr>
        <p:spPr>
          <a:xfrm>
            <a:off x="9010997" y="4465274"/>
            <a:ext cx="2724950" cy="366193"/>
          </a:xfrm>
          <a:prstGeom prst="rect">
            <a:avLst/>
          </a:prstGeom>
        </p:spPr>
        <p:txBody>
          <a:bodyPr lIns="0" tIns="0" rIns="0" bIns="0"/>
          <a:lstStyle>
            <a:lvl1pPr algn="r">
              <a:defRPr sz="1200">
                <a:solidFill>
                  <a:schemeClr val="accent6"/>
                </a:solidFill>
              </a:defRPr>
            </a:lvl1pPr>
          </a:lstStyle>
          <a:p>
            <a:fld id="{C4EBBE4A-AFEE-D945-A45B-56B075069BF8}" type="datetime3">
              <a:rPr lang="en-US" smtClean="0"/>
              <a:t>14 February 2022</a:t>
            </a:fld>
            <a:endParaRPr lang="en-US"/>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1484" y="6064626"/>
            <a:ext cx="3523488" cy="533400"/>
          </a:xfrm>
          <a:prstGeom prst="rect">
            <a:avLst/>
          </a:prstGeom>
        </p:spPr>
      </p:pic>
    </p:spTree>
  </p:cSld>
  <p:clrMapOvr>
    <a:masterClrMapping/>
  </p:clrMapOvr>
  <p:extLst>
    <p:ext uri="{DCECCB84-F9BA-43D5-87BE-67443E8EF086}">
      <p15:sldGuideLst xmlns:p15="http://schemas.microsoft.com/office/powerpoint/2012/main">
        <p15:guide id="1" orient="horz" pos="3336" userDrawn="1">
          <p15:clr>
            <a:srgbClr val="FBAE40"/>
          </p15:clr>
        </p15:guide>
        <p15:guide id="2" pos="383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2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2" name="Rectangle 1"/>
          <p:cNvSpPr/>
          <p:nvPr userDrawn="1"/>
        </p:nvSpPr>
        <p:spPr bwMode="auto">
          <a:xfrm>
            <a:off x="0" y="0"/>
            <a:ext cx="4572000" cy="6858000"/>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2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7" name="Rectangle 6"/>
          <p:cNvSpPr/>
          <p:nvPr userDrawn="1"/>
        </p:nvSpPr>
        <p:spPr bwMode="auto">
          <a:xfrm>
            <a:off x="0" y="0"/>
            <a:ext cx="2286000" cy="6858000"/>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extLst>
    <p:ext uri="{DCECCB84-F9BA-43D5-87BE-67443E8EF086}">
      <p15:sldGuideLst xmlns:p15="http://schemas.microsoft.com/office/powerpoint/2012/main">
        <p15:guide id="1" orient="horz" pos="4224" userDrawn="1">
          <p15:clr>
            <a:srgbClr val="FBAE40"/>
          </p15:clr>
        </p15:guide>
        <p15:guide id="2" pos="383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2 - Text Solid Background">
    <p:bg>
      <p:bgPr>
        <a:solidFill>
          <a:schemeClr val="accent2"/>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defRPr lang="en-US" sz="3200" dirty="0">
                <a:solidFill>
                  <a:schemeClr val="bg1"/>
                </a:solidFill>
              </a:defRPr>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215">
          <p15:clr>
            <a:srgbClr val="FBAE40"/>
          </p15:clr>
        </p15:guide>
        <p15:guide id="3" pos="388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2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488" y="11853"/>
            <a:ext cx="6558046" cy="6858000"/>
          </a:xfrm>
          <a:prstGeom prst="rect">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2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7"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2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8"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3 Divider With Photo">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a:solidFill>
                  <a:schemeClr val="accent6"/>
                </a:solidFill>
              </a:defRPr>
            </a:lvl1pPr>
          </a:lstStyle>
          <a:p>
            <a:endParaRPr lang="en-US"/>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Title"/>
          <p:cNvSpPr>
            <a:spLocks noGrp="1"/>
          </p:cNvSpPr>
          <p:nvPr>
            <p:ph type="title"/>
          </p:nvPr>
        </p:nvSpPr>
        <p:spPr>
          <a:xfrm>
            <a:off x="455612" y="4831467"/>
            <a:ext cx="6705600" cy="1371600"/>
          </a:xfrm>
          <a:prstGeom prst="rect">
            <a:avLst/>
          </a:prstGeom>
        </p:spPr>
        <p:txBody>
          <a:bodyPr lIns="0" tIns="0" rIns="0" bIns="0" anchor="t" anchorCtr="0"/>
          <a:lstStyle>
            <a:lvl1pPr>
              <a:lnSpc>
                <a:spcPct val="100000"/>
              </a:lnSpc>
              <a:defRPr sz="3600" b="1" cap="none" baseline="0">
                <a:solidFill>
                  <a:schemeClr val="accent6"/>
                </a:solidFill>
              </a:defRPr>
            </a:lvl1pPr>
          </a:lstStyle>
          <a:p>
            <a:r>
              <a:rPr lang="en-US"/>
              <a:t>Click to edit Master title style</a:t>
            </a:r>
          </a:p>
        </p:txBody>
      </p:sp>
      <p:sp>
        <p:nvSpPr>
          <p:cNvPr id="15"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6"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
        <p:nvSpPr>
          <p:cNvPr id="11"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extLst>
    <p:ext uri="{DCECCB84-F9BA-43D5-87BE-67443E8EF086}">
      <p15:sldGuideLst xmlns:p15="http://schemas.microsoft.com/office/powerpoint/2012/main">
        <p15:guide id="1" orient="horz" pos="2856">
          <p15:clr>
            <a:srgbClr val="FBAE40"/>
          </p15:clr>
        </p15:guide>
        <p15:guide id="2" pos="383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3 Divider Solid Color">
    <p:spTree>
      <p:nvGrpSpPr>
        <p:cNvPr id="1" name=""/>
        <p:cNvGrpSpPr/>
        <p:nvPr/>
      </p:nvGrpSpPr>
      <p:grpSpPr>
        <a:xfrm>
          <a:off x="0" y="0"/>
          <a:ext cx="0" cy="0"/>
          <a:chOff x="0" y="0"/>
          <a:chExt cx="0" cy="0"/>
        </a:xfrm>
      </p:grpSpPr>
      <p:sp>
        <p:nvSpPr>
          <p:cNvPr id="2" name="Title"/>
          <p:cNvSpPr>
            <a:spLocks noGrp="1"/>
          </p:cNvSpPr>
          <p:nvPr>
            <p:ph type="title"/>
          </p:nvPr>
        </p:nvSpPr>
        <p:spPr>
          <a:xfrm>
            <a:off x="455612" y="1483360"/>
            <a:ext cx="6705600" cy="3825513"/>
          </a:xfrm>
          <a:prstGeom prst="rect">
            <a:avLst/>
          </a:prstGeom>
        </p:spPr>
        <p:txBody>
          <a:bodyPr lIns="0" tIns="0" rIns="0" bIns="0"/>
          <a:lstStyle>
            <a:lvl1pPr>
              <a:defRPr lang="en-US" sz="6600" cap="none" baseline="0" dirty="0"/>
            </a:lvl1pPr>
          </a:lstStyle>
          <a:p>
            <a:pPr lvl="0">
              <a:lnSpc>
                <a:spcPct val="80000"/>
              </a:lnSpc>
            </a:pPr>
            <a:r>
              <a:rPr lang="en-US"/>
              <a:t>Click to edit Master title style</a:t>
            </a:r>
          </a:p>
        </p:txBody>
      </p:sp>
      <p:sp>
        <p:nvSpPr>
          <p:cNvPr id="13"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3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3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5"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Page Option 3 ">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80662" y="5588214"/>
            <a:ext cx="3656796" cy="1387853"/>
          </a:xfrm>
          <a:prstGeom prst="rect">
            <a:avLst/>
          </a:prstGeom>
        </p:spPr>
      </p:pic>
      <p:sp>
        <p:nvSpPr>
          <p:cNvPr id="18" name="Rectangle 17"/>
          <p:cNvSpPr/>
          <p:nvPr userDrawn="1"/>
        </p:nvSpPr>
        <p:spPr>
          <a:xfrm>
            <a:off x="0" y="0"/>
            <a:ext cx="12188952" cy="4389120"/>
          </a:xfrm>
          <a:prstGeom prst="rect">
            <a:avLst/>
          </a:prstGeom>
          <a:gradFill flip="none" rotWithShape="1">
            <a:gsLst>
              <a:gs pos="24000">
                <a:schemeClr val="tx1"/>
              </a:gs>
              <a:gs pos="72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612" y="1958811"/>
            <a:ext cx="3631053" cy="2132894"/>
          </a:xfrm>
          <a:prstGeom prst="rect">
            <a:avLst/>
          </a:prstGeom>
        </p:spPr>
      </p:pic>
      <p:sp>
        <p:nvSpPr>
          <p:cNvPr id="10" name="Title"/>
          <p:cNvSpPr>
            <a:spLocks noGrp="1"/>
          </p:cNvSpPr>
          <p:nvPr>
            <p:ph type="title"/>
          </p:nvPr>
        </p:nvSpPr>
        <p:spPr>
          <a:xfrm>
            <a:off x="455612" y="4831468"/>
            <a:ext cx="6705600" cy="966711"/>
          </a:xfrm>
          <a:prstGeom prst="rect">
            <a:avLst/>
          </a:prstGeom>
        </p:spPr>
        <p:txBody>
          <a:bodyPr lIns="0" tIns="0" rIns="0" bIns="0" anchor="t" anchorCtr="0"/>
          <a:lstStyle>
            <a:lvl1pPr>
              <a:defRPr sz="4000" b="1" cap="none" baseline="0">
                <a:solidFill>
                  <a:schemeClr val="accent6"/>
                </a:solidFill>
              </a:defRPr>
            </a:lvl1pPr>
          </a:lstStyle>
          <a:p>
            <a:r>
              <a:rPr lang="en-US"/>
              <a:t>Click to edit Master title style</a:t>
            </a:r>
          </a:p>
        </p:txBody>
      </p:sp>
      <p:sp>
        <p:nvSpPr>
          <p:cNvPr id="22"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24"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
        <p:nvSpPr>
          <p:cNvPr id="25" name="Date Placeholder 3"/>
          <p:cNvSpPr>
            <a:spLocks noGrp="1"/>
          </p:cNvSpPr>
          <p:nvPr>
            <p:ph type="dt" sz="half" idx="10"/>
          </p:nvPr>
        </p:nvSpPr>
        <p:spPr>
          <a:xfrm>
            <a:off x="9010997" y="4465274"/>
            <a:ext cx="2724950" cy="366193"/>
          </a:xfrm>
          <a:prstGeom prst="rect">
            <a:avLst/>
          </a:prstGeom>
        </p:spPr>
        <p:txBody>
          <a:bodyPr lIns="0" tIns="0" rIns="0" bIns="0"/>
          <a:lstStyle>
            <a:lvl1pPr algn="r">
              <a:defRPr sz="1200">
                <a:solidFill>
                  <a:schemeClr val="accent6"/>
                </a:solidFill>
              </a:defRPr>
            </a:lvl1pPr>
          </a:lstStyle>
          <a:p>
            <a:fld id="{A01FB1B7-4E1A-E441-8602-8753DB8B862D}" type="datetime3">
              <a:rPr lang="en-US" smtClean="0"/>
              <a:t>14 February 2022</a:t>
            </a:fld>
            <a:endParaRPr lang="en-US"/>
          </a:p>
        </p:txBody>
      </p:sp>
    </p:spTree>
    <p:extLst>
      <p:ext uri="{BB962C8B-B14F-4D97-AF65-F5344CB8AC3E}">
        <p14:creationId xmlns:p14="http://schemas.microsoft.com/office/powerpoint/2010/main" val="1072671022"/>
      </p:ext>
    </p:extLst>
  </p:cSld>
  <p:clrMapOvr>
    <a:masterClrMapping/>
  </p:clrMapOvr>
  <p:extLst>
    <p:ext uri="{DCECCB84-F9BA-43D5-87BE-67443E8EF086}">
      <p15:sldGuideLst xmlns:p15="http://schemas.microsoft.com/office/powerpoint/2012/main">
        <p15:guide id="1" orient="horz" pos="3336">
          <p15:clr>
            <a:srgbClr val="FBAE40"/>
          </p15:clr>
        </p15:guide>
        <p15:guide id="2" pos="383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3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3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3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2" name="Rectangle 1"/>
          <p:cNvSpPr/>
          <p:nvPr userDrawn="1"/>
        </p:nvSpPr>
        <p:spPr bwMode="auto">
          <a:xfrm>
            <a:off x="0" y="0"/>
            <a:ext cx="4572000" cy="6858000"/>
          </a:xfrm>
          <a:prstGeom prst="rect">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3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7" name="Rectangle 6"/>
          <p:cNvSpPr/>
          <p:nvPr userDrawn="1"/>
        </p:nvSpPr>
        <p:spPr bwMode="auto">
          <a:xfrm>
            <a:off x="0" y="0"/>
            <a:ext cx="2286000" cy="6858000"/>
          </a:xfrm>
          <a:prstGeom prst="rect">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3 - Text Solid Background">
    <p:bg>
      <p:bgPr>
        <a:solidFill>
          <a:schemeClr val="tx1"/>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defRPr lang="en-US" sz="3200" dirty="0">
                <a:solidFill>
                  <a:schemeClr val="bg1"/>
                </a:solidFill>
              </a:defRPr>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215">
          <p15:clr>
            <a:srgbClr val="FBAE40"/>
          </p15:clr>
        </p15:guide>
        <p15:guide id="3" pos="388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3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779" y="0"/>
            <a:ext cx="655804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3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8"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3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4 Divider With Photo">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a:solidFill>
                  <a:schemeClr val="accent6"/>
                </a:solidFill>
              </a:defRPr>
            </a:lvl1pPr>
          </a:lstStyle>
          <a:p>
            <a:endParaRPr lang="en-US"/>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Title"/>
          <p:cNvSpPr>
            <a:spLocks noGrp="1"/>
          </p:cNvSpPr>
          <p:nvPr>
            <p:ph type="title"/>
          </p:nvPr>
        </p:nvSpPr>
        <p:spPr>
          <a:xfrm>
            <a:off x="455612" y="4831467"/>
            <a:ext cx="6705600" cy="1371600"/>
          </a:xfrm>
          <a:prstGeom prst="rect">
            <a:avLst/>
          </a:prstGeom>
        </p:spPr>
        <p:txBody>
          <a:bodyPr lIns="0" tIns="0" rIns="0" bIns="0" anchor="t" anchorCtr="0"/>
          <a:lstStyle>
            <a:lvl1pPr>
              <a:lnSpc>
                <a:spcPct val="100000"/>
              </a:lnSpc>
              <a:defRPr sz="3600" b="1" cap="none" baseline="0">
                <a:solidFill>
                  <a:schemeClr val="accent6"/>
                </a:solidFill>
              </a:defRPr>
            </a:lvl1pPr>
          </a:lstStyle>
          <a:p>
            <a:r>
              <a:rPr lang="en-US"/>
              <a:t>Click to edit Master title style</a:t>
            </a:r>
          </a:p>
        </p:txBody>
      </p:sp>
      <p:sp>
        <p:nvSpPr>
          <p:cNvPr id="15"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6"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
        <p:nvSpPr>
          <p:cNvPr id="11"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extLst>
    <p:ext uri="{DCECCB84-F9BA-43D5-87BE-67443E8EF086}">
      <p15:sldGuideLst xmlns:p15="http://schemas.microsoft.com/office/powerpoint/2012/main">
        <p15:guide id="1" orient="horz" pos="2856">
          <p15:clr>
            <a:srgbClr val="FBAE40"/>
          </p15:clr>
        </p15:guide>
        <p15:guide id="2" pos="383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4 Divider Solid Color">
    <p:spTree>
      <p:nvGrpSpPr>
        <p:cNvPr id="1" name=""/>
        <p:cNvGrpSpPr/>
        <p:nvPr/>
      </p:nvGrpSpPr>
      <p:grpSpPr>
        <a:xfrm>
          <a:off x="0" y="0"/>
          <a:ext cx="0" cy="0"/>
          <a:chOff x="0" y="0"/>
          <a:chExt cx="0" cy="0"/>
        </a:xfrm>
      </p:grpSpPr>
      <p:sp>
        <p:nvSpPr>
          <p:cNvPr id="2" name="Title"/>
          <p:cNvSpPr>
            <a:spLocks noGrp="1"/>
          </p:cNvSpPr>
          <p:nvPr>
            <p:ph type="title"/>
          </p:nvPr>
        </p:nvSpPr>
        <p:spPr>
          <a:xfrm>
            <a:off x="455612" y="1483360"/>
            <a:ext cx="6705600" cy="3825513"/>
          </a:xfrm>
          <a:prstGeom prst="rect">
            <a:avLst/>
          </a:prstGeom>
        </p:spPr>
        <p:txBody>
          <a:bodyPr lIns="0" tIns="0" rIns="0" bIns="0"/>
          <a:lstStyle>
            <a:lvl1pPr>
              <a:defRPr lang="en-US" sz="6600" cap="none" baseline="0" dirty="0"/>
            </a:lvl1pPr>
          </a:lstStyle>
          <a:p>
            <a:pPr lvl="0">
              <a:lnSpc>
                <a:spcPct val="80000"/>
              </a:lnSpc>
            </a:pPr>
            <a:r>
              <a:rPr lang="en-US"/>
              <a:t>Click to edit Master title style</a:t>
            </a:r>
          </a:p>
        </p:txBody>
      </p:sp>
      <p:sp>
        <p:nvSpPr>
          <p:cNvPr id="13"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fety / ASPiRE - Internal Audiences">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100000"/>
              </a:lnSpc>
              <a:defRPr lang="en-US" sz="3200" b="1" cap="none" baseline="0" dirty="0" smtClean="0">
                <a:solidFill>
                  <a:schemeClr val="tx1"/>
                </a:solidFill>
                <a:latin typeface="+mj-lt"/>
                <a:ea typeface="+mn-ea"/>
                <a:cs typeface="+mn-cs"/>
              </a:defRPr>
            </a:lvl1pPr>
          </a:lstStyle>
          <a:p>
            <a:r>
              <a:rPr lang="en-US"/>
              <a:t>Click to edit Master title style</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199" y="3048841"/>
            <a:ext cx="3532098" cy="176604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7262" y="714380"/>
            <a:ext cx="2628899" cy="2628899"/>
          </a:xfrm>
          <a:prstGeom prst="rect">
            <a:avLst/>
          </a:prstGeom>
        </p:spPr>
      </p:pic>
      <p:sp>
        <p:nvSpPr>
          <p:cNvPr id="15" name="Text Placeholder 4"/>
          <p:cNvSpPr txBox="1">
            <a:spLocks/>
          </p:cNvSpPr>
          <p:nvPr userDrawn="1"/>
        </p:nvSpPr>
        <p:spPr>
          <a:xfrm>
            <a:off x="0" y="5397504"/>
            <a:ext cx="4543425" cy="1075244"/>
          </a:xfrm>
          <a:prstGeom prst="rect">
            <a:avLst/>
          </a:prstGeom>
        </p:spPr>
        <p:txBody>
          <a:bodyPr lIns="0" tIns="0" rIns="0" bIns="0" anchor="b" anchorCtr="0"/>
          <a:lstStyle>
            <a:lvl1pPr marL="0" indent="0" algn="l" rtl="0" eaLnBrk="1" fontAlgn="base" hangingPunct="1">
              <a:lnSpc>
                <a:spcPct val="80000"/>
              </a:lnSpc>
              <a:spcBef>
                <a:spcPts val="0"/>
              </a:spcBef>
              <a:spcAft>
                <a:spcPct val="0"/>
              </a:spcAft>
              <a:buClr>
                <a:srgbClr val="005596"/>
              </a:buClr>
              <a:buFontTx/>
              <a:buNone/>
              <a:defRPr sz="2400" b="1" i="0" cap="none" baseline="0">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a:lstStyle>
          <a:p>
            <a:pPr algn="ctr" defTabSz="914400"/>
            <a:r>
              <a:rPr lang="en-US" sz="2200" kern="0">
                <a:solidFill>
                  <a:schemeClr val="bg2"/>
                </a:solidFill>
              </a:rPr>
              <a:t>When we continue to </a:t>
            </a:r>
            <a:br>
              <a:rPr lang="en-US" sz="2000" kern="0">
                <a:solidFill>
                  <a:schemeClr val="bg1"/>
                </a:solidFill>
              </a:rPr>
            </a:br>
            <a:r>
              <a:rPr lang="en-US" sz="4400" kern="0">
                <a:solidFill>
                  <a:schemeClr val="bg1"/>
                </a:solidFill>
              </a:rPr>
              <a:t> Thin</a:t>
            </a:r>
            <a:r>
              <a:rPr lang="en-US" sz="4400" kern="0" spc="-300">
                <a:solidFill>
                  <a:schemeClr val="bg1"/>
                </a:solidFill>
              </a:rPr>
              <a:t>k </a:t>
            </a:r>
            <a:r>
              <a:rPr lang="en-US" sz="4000" kern="0" spc="-300">
                <a:solidFill>
                  <a:schemeClr val="bg1"/>
                </a:solidFill>
              </a:rPr>
              <a:t>•</a:t>
            </a:r>
            <a:r>
              <a:rPr lang="en-US" sz="4400" kern="0" spc="-300">
                <a:solidFill>
                  <a:schemeClr val="bg1"/>
                </a:solidFill>
              </a:rPr>
              <a:t> </a:t>
            </a:r>
            <a:r>
              <a:rPr lang="en-US" sz="4400" kern="0">
                <a:solidFill>
                  <a:schemeClr val="bg1"/>
                </a:solidFill>
              </a:rPr>
              <a:t>Pla</a:t>
            </a:r>
            <a:r>
              <a:rPr lang="en-US" sz="4400" kern="0" spc="-300">
                <a:solidFill>
                  <a:schemeClr val="bg1"/>
                </a:solidFill>
              </a:rPr>
              <a:t>n </a:t>
            </a:r>
            <a:r>
              <a:rPr lang="en-US" sz="4000" kern="0" spc="-300">
                <a:solidFill>
                  <a:schemeClr val="bg1"/>
                </a:solidFill>
              </a:rPr>
              <a:t>•</a:t>
            </a:r>
            <a:r>
              <a:rPr lang="en-US" sz="4400" kern="0" spc="-300">
                <a:solidFill>
                  <a:schemeClr val="bg1"/>
                </a:solidFill>
              </a:rPr>
              <a:t> </a:t>
            </a:r>
            <a:r>
              <a:rPr lang="en-US" sz="4400" kern="0">
                <a:solidFill>
                  <a:schemeClr val="bg1"/>
                </a:solidFill>
              </a:rPr>
              <a:t>Act</a:t>
            </a:r>
            <a:br>
              <a:rPr lang="en-US" sz="2000" kern="0">
                <a:solidFill>
                  <a:schemeClr val="bg1"/>
                </a:solidFill>
              </a:rPr>
            </a:br>
            <a:r>
              <a:rPr lang="en-US" sz="2200" kern="0">
                <a:solidFill>
                  <a:schemeClr val="bg2"/>
                </a:solidFill>
              </a:rPr>
              <a:t>we will achieve </a:t>
            </a:r>
            <a:r>
              <a:rPr lang="en-US" sz="2200" kern="0">
                <a:solidFill>
                  <a:schemeClr val="bg1"/>
                </a:solidFill>
              </a:rPr>
              <a:t>Zero Injuries Today</a:t>
            </a:r>
          </a:p>
        </p:txBody>
      </p:sp>
      <p:sp>
        <p:nvSpPr>
          <p:cNvPr id="23"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Clr>
                <a:schemeClr val="tx1"/>
              </a:buClr>
              <a:buFontTx/>
              <a:buChar char="•"/>
              <a:defRPr lang="en-US" sz="2700" b="1" kern="0">
                <a:solidFill>
                  <a:schemeClr val="accent6"/>
                </a:solidFill>
              </a:defRPr>
            </a:lvl1pPr>
            <a:lvl2pPr marL="742950" indent="-279400" defTabSz="1218987" eaLnBrk="0" hangingPunct="0">
              <a:lnSpc>
                <a:spcPct val="90000"/>
              </a:lnSpc>
              <a:spcBef>
                <a:spcPts val="800"/>
              </a:spcBef>
              <a:buClr>
                <a:schemeClr val="bg2"/>
              </a:buClr>
              <a:buFontTx/>
              <a:buChar char="•"/>
              <a:tabLst/>
              <a:defRPr lang="en-US" sz="2400" b="1" kern="0">
                <a:solidFill>
                  <a:schemeClr val="accent6"/>
                </a:solidFill>
              </a:defRPr>
            </a:lvl2pPr>
            <a:lvl3pPr marL="1200150" indent="-279400" defTabSz="1218987" eaLnBrk="0" hangingPunct="0">
              <a:lnSpc>
                <a:spcPct val="90000"/>
              </a:lnSpc>
              <a:spcBef>
                <a:spcPts val="800"/>
              </a:spcBef>
              <a:buClr>
                <a:schemeClr val="bg2"/>
              </a:buClr>
              <a:buFontTx/>
              <a:buChar char="•"/>
              <a:tabLst/>
              <a:defRPr lang="en-US" sz="2400" b="1" kern="0">
                <a:solidFill>
                  <a:schemeClr val="accent6"/>
                </a:solidFill>
              </a:defRPr>
            </a:lvl3pPr>
            <a:lvl4pPr marL="1663700" indent="-285750" defTabSz="1218987" eaLnBrk="0" hangingPunct="0">
              <a:lnSpc>
                <a:spcPct val="90000"/>
              </a:lnSpc>
              <a:spcBef>
                <a:spcPts val="800"/>
              </a:spcBef>
              <a:buClr>
                <a:schemeClr val="bg2"/>
              </a:buClr>
              <a:buFontTx/>
              <a:buChar char="•"/>
              <a:tabLst/>
              <a:defRPr lang="en-US" sz="2400" b="1" kern="0">
                <a:solidFill>
                  <a:schemeClr val="accent6"/>
                </a:solidFill>
              </a:defRPr>
            </a:lvl4pPr>
            <a:lvl5pPr marL="2120900" indent="-285750" defTabSz="1218987" eaLnBrk="0" hangingPunct="0">
              <a:lnSpc>
                <a:spcPct val="90000"/>
              </a:lnSpc>
              <a:spcBef>
                <a:spcPts val="800"/>
              </a:spcBef>
              <a:buClr>
                <a:schemeClr val="bg2"/>
              </a:buClr>
              <a:buFontTx/>
              <a:buChar char="•"/>
              <a:tabLst/>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4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4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4"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4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4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4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2" name="Rectangle 1"/>
          <p:cNvSpPr/>
          <p:nvPr userDrawn="1"/>
        </p:nvSpPr>
        <p:spPr bwMode="auto">
          <a:xfrm>
            <a:off x="0" y="0"/>
            <a:ext cx="4572000" cy="6858000"/>
          </a:xfrm>
          <a:prstGeom prst="rect">
            <a:avLst/>
          </a:prstGeom>
          <a:solidFill>
            <a:schemeClr val="accent6"/>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4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7" name="Rectangle 6"/>
          <p:cNvSpPr/>
          <p:nvPr userDrawn="1"/>
        </p:nvSpPr>
        <p:spPr bwMode="auto">
          <a:xfrm>
            <a:off x="0" y="0"/>
            <a:ext cx="2286000" cy="6858000"/>
          </a:xfrm>
          <a:prstGeom prst="rect">
            <a:avLst/>
          </a:prstGeom>
          <a:solidFill>
            <a:schemeClr val="accent6"/>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4 - Text Solid Background">
    <p:bg>
      <p:bgPr>
        <a:solidFill>
          <a:schemeClr val="accent6"/>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lnSpc>
                <a:spcPct val="100000"/>
              </a:lnSpc>
              <a:defRPr lang="en-US" sz="3200" dirty="0">
                <a:solidFill>
                  <a:schemeClr val="bg1"/>
                </a:solidFill>
              </a:defRPr>
            </a:lvl1pPr>
          </a:lstStyle>
          <a:p>
            <a:pPr lvl="0"/>
            <a:r>
              <a:rPr lang="en-US"/>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215">
          <p15:clr>
            <a:srgbClr val="FBAE40"/>
          </p15:clr>
        </p15:guide>
        <p15:guide id="3" pos="388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4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779" y="0"/>
            <a:ext cx="6558046" cy="6858000"/>
          </a:xfrm>
          <a:prstGeom prst="rect">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4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7"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4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8"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fety - External Audiences">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cap="none" dirty="0">
                <a:solidFill>
                  <a:schemeClr val="tx1"/>
                </a:solidFill>
                <a:ea typeface="+mn-ea"/>
                <a:cs typeface="+mn-cs"/>
              </a:defRPr>
            </a:lvl1pPr>
          </a:lstStyle>
          <a:p>
            <a:pPr lvl="0">
              <a:lnSpc>
                <a:spcPct val="100000"/>
              </a:lnSpc>
            </a:pPr>
            <a:r>
              <a:rPr lang="en-US"/>
              <a:t>Click to edit Master title style</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262" y="1357317"/>
            <a:ext cx="2628899" cy="2628899"/>
          </a:xfrm>
          <a:prstGeom prst="rect">
            <a:avLst/>
          </a:prstGeom>
        </p:spPr>
      </p:pic>
      <p:sp>
        <p:nvSpPr>
          <p:cNvPr id="14" name="Text Placeholder 4"/>
          <p:cNvSpPr txBox="1">
            <a:spLocks/>
          </p:cNvSpPr>
          <p:nvPr userDrawn="1"/>
        </p:nvSpPr>
        <p:spPr>
          <a:xfrm>
            <a:off x="0" y="4211642"/>
            <a:ext cx="4543425" cy="1075244"/>
          </a:xfrm>
          <a:prstGeom prst="rect">
            <a:avLst/>
          </a:prstGeom>
        </p:spPr>
        <p:txBody>
          <a:bodyPr lIns="0" tIns="0" rIns="0" bIns="0" anchor="b" anchorCtr="0"/>
          <a:lstStyle>
            <a:lvl1pPr marL="0" indent="0" algn="l" rtl="0" eaLnBrk="1" fontAlgn="base" hangingPunct="1">
              <a:lnSpc>
                <a:spcPct val="80000"/>
              </a:lnSpc>
              <a:spcBef>
                <a:spcPts val="0"/>
              </a:spcBef>
              <a:spcAft>
                <a:spcPct val="0"/>
              </a:spcAft>
              <a:buClr>
                <a:srgbClr val="005596"/>
              </a:buClr>
              <a:buFontTx/>
              <a:buNone/>
              <a:defRPr sz="2400" b="1" i="0" cap="none" baseline="0">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a:lstStyle>
          <a:p>
            <a:pPr algn="ctr" defTabSz="914400"/>
            <a:r>
              <a:rPr lang="en-US" sz="2200" kern="0">
                <a:solidFill>
                  <a:schemeClr val="bg2"/>
                </a:solidFill>
              </a:rPr>
              <a:t>When we continue to </a:t>
            </a:r>
            <a:br>
              <a:rPr lang="en-US" sz="2000" kern="0">
                <a:solidFill>
                  <a:schemeClr val="bg1"/>
                </a:solidFill>
              </a:rPr>
            </a:br>
            <a:r>
              <a:rPr lang="en-US" sz="4000" kern="0">
                <a:solidFill>
                  <a:schemeClr val="bg1"/>
                </a:solidFill>
              </a:rPr>
              <a:t>Thin</a:t>
            </a:r>
            <a:r>
              <a:rPr lang="en-US" sz="4000" kern="0" spc="-300">
                <a:solidFill>
                  <a:schemeClr val="bg1"/>
                </a:solidFill>
              </a:rPr>
              <a:t>k </a:t>
            </a:r>
            <a:r>
              <a:rPr lang="en-US" sz="3400" kern="0" spc="-300">
                <a:solidFill>
                  <a:schemeClr val="bg1"/>
                </a:solidFill>
              </a:rPr>
              <a:t>•</a:t>
            </a:r>
            <a:r>
              <a:rPr lang="en-US" sz="4000" kern="0" spc="-300">
                <a:solidFill>
                  <a:schemeClr val="bg1"/>
                </a:solidFill>
              </a:rPr>
              <a:t> </a:t>
            </a:r>
            <a:r>
              <a:rPr lang="en-US" sz="4000" kern="0">
                <a:solidFill>
                  <a:schemeClr val="bg1"/>
                </a:solidFill>
              </a:rPr>
              <a:t>Pla</a:t>
            </a:r>
            <a:r>
              <a:rPr lang="en-US" sz="4000" kern="0" spc="-300">
                <a:solidFill>
                  <a:schemeClr val="bg1"/>
                </a:solidFill>
              </a:rPr>
              <a:t>n </a:t>
            </a:r>
            <a:r>
              <a:rPr lang="en-US" sz="3400" kern="0" spc="-300">
                <a:solidFill>
                  <a:schemeClr val="bg1"/>
                </a:solidFill>
              </a:rPr>
              <a:t>•</a:t>
            </a:r>
            <a:r>
              <a:rPr lang="en-US" sz="4000" kern="0" spc="-300">
                <a:solidFill>
                  <a:schemeClr val="bg1"/>
                </a:solidFill>
              </a:rPr>
              <a:t> </a:t>
            </a:r>
            <a:r>
              <a:rPr lang="en-US" sz="4000" kern="0">
                <a:solidFill>
                  <a:schemeClr val="bg1"/>
                </a:solidFill>
              </a:rPr>
              <a:t>Act </a:t>
            </a:r>
            <a:br>
              <a:rPr lang="en-US" sz="2000" kern="0">
                <a:solidFill>
                  <a:schemeClr val="bg1"/>
                </a:solidFill>
              </a:rPr>
            </a:br>
            <a:r>
              <a:rPr lang="en-US" sz="2200" kern="0">
                <a:solidFill>
                  <a:schemeClr val="bg2"/>
                </a:solidFill>
              </a:rPr>
              <a:t>we will achieve </a:t>
            </a:r>
            <a:r>
              <a:rPr lang="en-US" sz="2200" kern="0">
                <a:solidFill>
                  <a:schemeClr val="bg1"/>
                </a:solidFill>
              </a:rPr>
              <a:t>Zero Injuries Today</a:t>
            </a:r>
          </a:p>
        </p:txBody>
      </p:sp>
      <p:sp>
        <p:nvSpPr>
          <p:cNvPr id="17" name="Text Placeholder"/>
          <p:cNvSpPr>
            <a:spLocks noGrp="1"/>
          </p:cNvSpPr>
          <p:nvPr>
            <p:ph type="body" sz="quarter" idx="20"/>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Clr>
                <a:schemeClr val="tx1"/>
              </a:buClr>
              <a:buFontTx/>
              <a:buChar char="•"/>
              <a:defRPr lang="en-US" sz="2700" b="1" kern="0">
                <a:solidFill>
                  <a:schemeClr val="accent6"/>
                </a:solidFill>
              </a:defRPr>
            </a:lvl1pPr>
            <a:lvl2pPr marL="742950" indent="-279400" defTabSz="1218987" eaLnBrk="0" hangingPunct="0">
              <a:lnSpc>
                <a:spcPct val="90000"/>
              </a:lnSpc>
              <a:spcBef>
                <a:spcPts val="800"/>
              </a:spcBef>
              <a:buClr>
                <a:schemeClr val="bg2"/>
              </a:buClr>
              <a:buFontTx/>
              <a:buChar char="•"/>
              <a:tabLst/>
              <a:defRPr lang="en-US" sz="2400" b="1" kern="0">
                <a:solidFill>
                  <a:schemeClr val="accent6"/>
                </a:solidFill>
              </a:defRPr>
            </a:lvl2pPr>
            <a:lvl3pPr marL="1200150" indent="-279400" defTabSz="1218987" eaLnBrk="0" hangingPunct="0">
              <a:lnSpc>
                <a:spcPct val="90000"/>
              </a:lnSpc>
              <a:spcBef>
                <a:spcPts val="800"/>
              </a:spcBef>
              <a:buClr>
                <a:schemeClr val="bg2"/>
              </a:buClr>
              <a:buFontTx/>
              <a:buChar char="•"/>
              <a:tabLst/>
              <a:defRPr lang="en-US" sz="2400" b="1" kern="0">
                <a:solidFill>
                  <a:schemeClr val="accent6"/>
                </a:solidFill>
              </a:defRPr>
            </a:lvl3pPr>
            <a:lvl4pPr marL="1663700" indent="-285750" defTabSz="1218987" eaLnBrk="0" hangingPunct="0">
              <a:lnSpc>
                <a:spcPct val="90000"/>
              </a:lnSpc>
              <a:spcBef>
                <a:spcPts val="800"/>
              </a:spcBef>
              <a:buClr>
                <a:schemeClr val="bg2"/>
              </a:buClr>
              <a:buFontTx/>
              <a:buChar char="•"/>
              <a:tabLst/>
              <a:defRPr lang="en-US" sz="2400" b="1" kern="0">
                <a:solidFill>
                  <a:schemeClr val="accent6"/>
                </a:solidFill>
              </a:defRPr>
            </a:lvl4pPr>
            <a:lvl5pPr marL="2120900" indent="-285750" defTabSz="1218987" eaLnBrk="0" hangingPunct="0">
              <a:lnSpc>
                <a:spcPct val="90000"/>
              </a:lnSpc>
              <a:spcBef>
                <a:spcPts val="800"/>
              </a:spcBef>
              <a:buClr>
                <a:schemeClr val="bg2"/>
              </a:buClr>
              <a:buFontTx/>
              <a:buChar char="•"/>
              <a:tabLst/>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5 Divider With Photo">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a:solidFill>
                  <a:schemeClr val="accent6"/>
                </a:solidFill>
              </a:defRPr>
            </a:lvl1pPr>
          </a:lstStyle>
          <a:p>
            <a:endParaRPr lang="en-US"/>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Title"/>
          <p:cNvSpPr>
            <a:spLocks noGrp="1"/>
          </p:cNvSpPr>
          <p:nvPr>
            <p:ph type="title"/>
          </p:nvPr>
        </p:nvSpPr>
        <p:spPr>
          <a:xfrm>
            <a:off x="455612" y="4831467"/>
            <a:ext cx="6705600" cy="1371600"/>
          </a:xfrm>
          <a:prstGeom prst="rect">
            <a:avLst/>
          </a:prstGeom>
        </p:spPr>
        <p:txBody>
          <a:bodyPr lIns="0" tIns="0" rIns="0" bIns="0" anchor="t" anchorCtr="0"/>
          <a:lstStyle>
            <a:lvl1pPr>
              <a:lnSpc>
                <a:spcPct val="100000"/>
              </a:lnSpc>
              <a:defRPr sz="3600" b="1" cap="none" baseline="0">
                <a:solidFill>
                  <a:schemeClr val="accent6"/>
                </a:solidFill>
              </a:defRPr>
            </a:lvl1pPr>
          </a:lstStyle>
          <a:p>
            <a:r>
              <a:rPr lang="en-US"/>
              <a:t>Click to edit Master title style</a:t>
            </a:r>
          </a:p>
        </p:txBody>
      </p:sp>
      <p:sp>
        <p:nvSpPr>
          <p:cNvPr id="16"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7"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
        <p:nvSpPr>
          <p:cNvPr id="11"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extLst>
    <p:ext uri="{DCECCB84-F9BA-43D5-87BE-67443E8EF086}">
      <p15:sldGuideLst xmlns:p15="http://schemas.microsoft.com/office/powerpoint/2012/main">
        <p15:guide id="1" orient="horz" pos="2856">
          <p15:clr>
            <a:srgbClr val="FBAE40"/>
          </p15:clr>
        </p15:guide>
        <p15:guide id="2" pos="383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5 Divider Solid Color">
    <p:bg>
      <p:bgPr>
        <a:solidFill>
          <a:schemeClr val="tx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5612" y="1483360"/>
            <a:ext cx="6705600" cy="3825513"/>
          </a:xfrm>
          <a:prstGeom prst="rect">
            <a:avLst/>
          </a:prstGeom>
        </p:spPr>
        <p:txBody>
          <a:bodyPr lIns="0" tIns="0" rIns="0" bIns="0"/>
          <a:lstStyle>
            <a:lvl1pPr>
              <a:defRPr lang="en-US" sz="6600" cap="none" baseline="0" dirty="0"/>
            </a:lvl1pPr>
          </a:lstStyle>
          <a:p>
            <a:pPr lvl="0">
              <a:lnSpc>
                <a:spcPct val="80000"/>
              </a:lnSpc>
            </a:pPr>
            <a:r>
              <a:rPr lang="en-US"/>
              <a:t>Click to edit Master title style</a:t>
            </a:r>
          </a:p>
        </p:txBody>
      </p:sp>
      <p:sp>
        <p:nvSpPr>
          <p:cNvPr id="13"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5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5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4"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5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5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5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2" name="Rectangle 1"/>
          <p:cNvSpPr/>
          <p:nvPr userDrawn="1"/>
        </p:nvSpPr>
        <p:spPr bwMode="auto">
          <a:xfrm>
            <a:off x="0" y="0"/>
            <a:ext cx="4572000" cy="6858000"/>
          </a:xfrm>
          <a:prstGeom prst="rect">
            <a:avLst/>
          </a:prstGeom>
          <a:solidFill>
            <a:schemeClr val="tx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5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7" name="Rectangle 6"/>
          <p:cNvSpPr/>
          <p:nvPr userDrawn="1"/>
        </p:nvSpPr>
        <p:spPr bwMode="auto">
          <a:xfrm>
            <a:off x="0" y="0"/>
            <a:ext cx="2286000" cy="6858000"/>
          </a:xfrm>
          <a:prstGeom prst="rect">
            <a:avLst/>
          </a:prstGeom>
          <a:solidFill>
            <a:schemeClr val="tx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5 - Text Solid Background">
    <p:bg>
      <p:bgPr>
        <a:solidFill>
          <a:schemeClr val="tx2"/>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defRPr lang="en-US" sz="3200" dirty="0">
                <a:solidFill>
                  <a:schemeClr val="bg1"/>
                </a:solidFill>
              </a:defRPr>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215">
          <p15:clr>
            <a:srgbClr val="FBAE40"/>
          </p15:clr>
        </p15:guide>
        <p15:guide id="3" pos="388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5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779" y="0"/>
            <a:ext cx="6558046" cy="6858000"/>
          </a:xfrm>
          <a:prstGeom prst="rect">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1 Divider With Photo ">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a:solidFill>
                  <a:schemeClr val="accent6"/>
                </a:solidFill>
              </a:defRPr>
            </a:lvl1pPr>
          </a:lstStyle>
          <a:p>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1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9" name="Title"/>
          <p:cNvSpPr>
            <a:spLocks noGrp="1"/>
          </p:cNvSpPr>
          <p:nvPr>
            <p:ph type="title"/>
          </p:nvPr>
        </p:nvSpPr>
        <p:spPr>
          <a:xfrm>
            <a:off x="455612" y="4831466"/>
            <a:ext cx="6705600" cy="1371600"/>
          </a:xfrm>
          <a:prstGeom prst="rect">
            <a:avLst/>
          </a:prstGeom>
        </p:spPr>
        <p:txBody>
          <a:bodyPr lIns="0" tIns="0" rIns="0" bIns="0" anchor="t" anchorCtr="0"/>
          <a:lstStyle>
            <a:lvl1pPr>
              <a:lnSpc>
                <a:spcPct val="100000"/>
              </a:lnSpc>
              <a:defRPr sz="3600" b="1" cap="none" baseline="0">
                <a:solidFill>
                  <a:schemeClr val="accent6"/>
                </a:solidFill>
              </a:defRPr>
            </a:lvl1pPr>
          </a:lstStyle>
          <a:p>
            <a:r>
              <a:rPr lang="en-US"/>
              <a:t>Click to edit Master title style</a:t>
            </a:r>
          </a:p>
        </p:txBody>
      </p:sp>
      <p:sp>
        <p:nvSpPr>
          <p:cNvPr id="20"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21"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orient="horz" pos="4224" userDrawn="1">
          <p15:clr>
            <a:srgbClr val="FBAE40"/>
          </p15:clr>
        </p15:guide>
        <p15:guide id="2" pos="3839"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5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7"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5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8"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osing Slide: Photo &amp; Contact Info">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b="0">
                <a:solidFill>
                  <a:schemeClr val="accent6"/>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80662" y="5588214"/>
            <a:ext cx="3656796" cy="1387853"/>
          </a:xfrm>
          <a:prstGeom prst="rect">
            <a:avLst/>
          </a:prstGeom>
        </p:spPr>
      </p:pic>
      <p:sp>
        <p:nvSpPr>
          <p:cNvPr id="14" name="Text Placeholder 1"/>
          <p:cNvSpPr>
            <a:spLocks noGrp="1"/>
          </p:cNvSpPr>
          <p:nvPr>
            <p:ph type="body" sz="quarter" idx="11"/>
          </p:nvPr>
        </p:nvSpPr>
        <p:spPr>
          <a:xfrm>
            <a:off x="455612" y="5279599"/>
            <a:ext cx="3974148" cy="747614"/>
          </a:xfrm>
          <a:prstGeom prst="rect">
            <a:avLst/>
          </a:prstGeom>
        </p:spPr>
        <p:txBody>
          <a:bodyPr lIns="0" tIns="0" rIns="0" bIns="0" anchor="t" anchorCtr="0"/>
          <a:lstStyle>
            <a:lvl1pPr marL="0" indent="0" algn="l">
              <a:lnSpc>
                <a:spcPct val="100000"/>
              </a:lnSpc>
              <a:spcBef>
                <a:spcPts val="0"/>
              </a:spcBef>
              <a:buFontTx/>
              <a:buNone/>
              <a:defRPr sz="16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5" name="Text Placeholder 1"/>
          <p:cNvSpPr>
            <a:spLocks noGrp="1"/>
          </p:cNvSpPr>
          <p:nvPr>
            <p:ph type="body" sz="quarter" idx="14"/>
          </p:nvPr>
        </p:nvSpPr>
        <p:spPr>
          <a:xfrm>
            <a:off x="4883573" y="5279598"/>
            <a:ext cx="3697089" cy="747614"/>
          </a:xfrm>
          <a:prstGeom prst="rect">
            <a:avLst/>
          </a:prstGeom>
        </p:spPr>
        <p:txBody>
          <a:bodyPr lIns="0" tIns="0" rIns="0" bIns="0" anchor="t" anchorCtr="0"/>
          <a:lstStyle>
            <a:lvl1pPr marL="0" indent="0" algn="l">
              <a:lnSpc>
                <a:spcPct val="100000"/>
              </a:lnSpc>
              <a:spcBef>
                <a:spcPts val="0"/>
              </a:spcBef>
              <a:buFontTx/>
              <a:buNone/>
              <a:defRPr sz="16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8" name="Title"/>
          <p:cNvSpPr>
            <a:spLocks noGrp="1"/>
          </p:cNvSpPr>
          <p:nvPr>
            <p:ph type="title"/>
          </p:nvPr>
        </p:nvSpPr>
        <p:spPr>
          <a:xfrm>
            <a:off x="455612" y="4572000"/>
            <a:ext cx="8125050" cy="713018"/>
          </a:xfrm>
          <a:prstGeom prst="rect">
            <a:avLst/>
          </a:prstGeom>
        </p:spPr>
        <p:txBody>
          <a:bodyPr lIns="0" tIns="0" rIns="0" bIns="0" anchor="ctr"/>
          <a:lstStyle>
            <a:lvl1pPr>
              <a:defRPr sz="3600" b="1" cap="none" baseline="0">
                <a:solidFill>
                  <a:schemeClr val="accent6"/>
                </a:solidFill>
              </a:defRPr>
            </a:lvl1pPr>
          </a:lstStyle>
          <a:p>
            <a:r>
              <a:rPr lang="en-US"/>
              <a:t>Click to edit Master title style</a:t>
            </a:r>
          </a:p>
        </p:txBody>
      </p:sp>
      <p:sp>
        <p:nvSpPr>
          <p:cNvPr id="16" name="Date Placeholder 3"/>
          <p:cNvSpPr>
            <a:spLocks noGrp="1"/>
          </p:cNvSpPr>
          <p:nvPr>
            <p:ph type="dt" sz="half" idx="10"/>
          </p:nvPr>
        </p:nvSpPr>
        <p:spPr>
          <a:xfrm>
            <a:off x="9010997" y="4465274"/>
            <a:ext cx="2724950" cy="366193"/>
          </a:xfrm>
          <a:prstGeom prst="rect">
            <a:avLst/>
          </a:prstGeom>
        </p:spPr>
        <p:txBody>
          <a:bodyPr lIns="0" tIns="0" rIns="0" bIns="0"/>
          <a:lstStyle>
            <a:lvl1pPr algn="r">
              <a:defRPr sz="1200">
                <a:solidFill>
                  <a:schemeClr val="accent6"/>
                </a:solidFill>
              </a:defRPr>
            </a:lvl1pPr>
          </a:lstStyle>
          <a:p>
            <a:fld id="{AE4F2274-D956-3149-AC16-22711640CA45}" type="datetime3">
              <a:rPr lang="en-US" smtClean="0"/>
              <a:t>14 February 2022</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1484" y="6064626"/>
            <a:ext cx="3523488" cy="533400"/>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Slide: BaWod &amp; Contact Info">
    <p:bg bwMode="blackGray">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80662" y="5588214"/>
            <a:ext cx="3656796" cy="1387853"/>
          </a:xfrm>
          <a:prstGeom prst="rect">
            <a:avLst/>
          </a:prstGeom>
        </p:spPr>
      </p:pic>
      <p:sp>
        <p:nvSpPr>
          <p:cNvPr id="14" name="Text Placeholder 1"/>
          <p:cNvSpPr>
            <a:spLocks noGrp="1"/>
          </p:cNvSpPr>
          <p:nvPr>
            <p:ph type="body" sz="quarter" idx="11"/>
          </p:nvPr>
        </p:nvSpPr>
        <p:spPr>
          <a:xfrm>
            <a:off x="455612" y="5279599"/>
            <a:ext cx="3974148" cy="747614"/>
          </a:xfrm>
          <a:prstGeom prst="rect">
            <a:avLst/>
          </a:prstGeom>
        </p:spPr>
        <p:txBody>
          <a:bodyPr lIns="0" tIns="0" rIns="0" bIns="0" anchor="t" anchorCtr="0"/>
          <a:lstStyle>
            <a:lvl1pPr marL="0" indent="0" algn="l">
              <a:lnSpc>
                <a:spcPct val="100000"/>
              </a:lnSpc>
              <a:spcBef>
                <a:spcPts val="0"/>
              </a:spcBef>
              <a:buFontTx/>
              <a:buNone/>
              <a:defRPr sz="16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5" name="Text Placeholder 1"/>
          <p:cNvSpPr>
            <a:spLocks noGrp="1"/>
          </p:cNvSpPr>
          <p:nvPr>
            <p:ph type="body" sz="quarter" idx="14"/>
          </p:nvPr>
        </p:nvSpPr>
        <p:spPr>
          <a:xfrm>
            <a:off x="4883573" y="5279598"/>
            <a:ext cx="3697089" cy="747614"/>
          </a:xfrm>
          <a:prstGeom prst="rect">
            <a:avLst/>
          </a:prstGeom>
        </p:spPr>
        <p:txBody>
          <a:bodyPr lIns="0" tIns="0" rIns="0" bIns="0" anchor="t" anchorCtr="0"/>
          <a:lstStyle>
            <a:lvl1pPr marL="0" indent="0" algn="l">
              <a:lnSpc>
                <a:spcPct val="100000"/>
              </a:lnSpc>
              <a:spcBef>
                <a:spcPts val="0"/>
              </a:spcBef>
              <a:buFontTx/>
              <a:buNone/>
              <a:defRPr sz="16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8" name="Title"/>
          <p:cNvSpPr>
            <a:spLocks noGrp="1"/>
          </p:cNvSpPr>
          <p:nvPr>
            <p:ph type="title"/>
          </p:nvPr>
        </p:nvSpPr>
        <p:spPr>
          <a:xfrm>
            <a:off x="455612" y="4572000"/>
            <a:ext cx="8125050" cy="713018"/>
          </a:xfrm>
          <a:prstGeom prst="rect">
            <a:avLst/>
          </a:prstGeom>
        </p:spPr>
        <p:txBody>
          <a:bodyPr lIns="0" tIns="0" rIns="0" bIns="0" anchor="ctr"/>
          <a:lstStyle>
            <a:lvl1pPr>
              <a:defRPr sz="3600" b="1" cap="none" baseline="0">
                <a:solidFill>
                  <a:schemeClr val="accent6"/>
                </a:solidFill>
              </a:defRPr>
            </a:lvl1pPr>
          </a:lstStyle>
          <a:p>
            <a:r>
              <a:rPr lang="en-US"/>
              <a:t>Click to edit Master title style</a:t>
            </a:r>
          </a:p>
        </p:txBody>
      </p:sp>
      <p:sp>
        <p:nvSpPr>
          <p:cNvPr id="9" name="Rectangle 8"/>
          <p:cNvSpPr/>
          <p:nvPr userDrawn="1"/>
        </p:nvSpPr>
        <p:spPr>
          <a:xfrm>
            <a:off x="0" y="0"/>
            <a:ext cx="12188952" cy="4389120"/>
          </a:xfrm>
          <a:prstGeom prst="rect">
            <a:avLst/>
          </a:prstGeom>
          <a:gradFill flip="none" rotWithShape="1">
            <a:gsLst>
              <a:gs pos="24000">
                <a:schemeClr val="tx1"/>
              </a:gs>
              <a:gs pos="72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5612" y="1958811"/>
            <a:ext cx="3631053" cy="2132894"/>
          </a:xfrm>
          <a:prstGeom prst="rect">
            <a:avLst/>
          </a:prstGeom>
        </p:spPr>
      </p:pic>
      <p:sp>
        <p:nvSpPr>
          <p:cNvPr id="17" name="Date Placeholder 3"/>
          <p:cNvSpPr>
            <a:spLocks noGrp="1"/>
          </p:cNvSpPr>
          <p:nvPr>
            <p:ph type="dt" sz="half" idx="10"/>
          </p:nvPr>
        </p:nvSpPr>
        <p:spPr>
          <a:xfrm>
            <a:off x="9010997" y="4465274"/>
            <a:ext cx="2724950" cy="366193"/>
          </a:xfrm>
          <a:prstGeom prst="rect">
            <a:avLst/>
          </a:prstGeom>
        </p:spPr>
        <p:txBody>
          <a:bodyPr lIns="0" tIns="0" rIns="0" bIns="0"/>
          <a:lstStyle>
            <a:lvl1pPr algn="r">
              <a:defRPr sz="1200">
                <a:solidFill>
                  <a:schemeClr val="accent6"/>
                </a:solidFill>
              </a:defRPr>
            </a:lvl1pPr>
          </a:lstStyle>
          <a:p>
            <a:fld id="{80E923FC-FE1C-7547-A7A4-8D6D38E69966}" type="datetime3">
              <a:rPr lang="en-US" smtClean="0"/>
              <a:t>14 February 2022</a:t>
            </a:fld>
            <a:endParaRPr lang="en-US"/>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1484" y="6064626"/>
            <a:ext cx="3523488" cy="533400"/>
          </a:xfrm>
          <a:prstGeom prst="rect">
            <a:avLst/>
          </a:prstGeom>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8500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Section 4 Divider Solid Color">
    <p:spTree>
      <p:nvGrpSpPr>
        <p:cNvPr id="1" name=""/>
        <p:cNvGrpSpPr/>
        <p:nvPr/>
      </p:nvGrpSpPr>
      <p:grpSpPr>
        <a:xfrm>
          <a:off x="0" y="0"/>
          <a:ext cx="0" cy="0"/>
          <a:chOff x="0" y="0"/>
          <a:chExt cx="0" cy="0"/>
        </a:xfrm>
      </p:grpSpPr>
      <p:sp>
        <p:nvSpPr>
          <p:cNvPr id="2" name="Title"/>
          <p:cNvSpPr>
            <a:spLocks noGrp="1"/>
          </p:cNvSpPr>
          <p:nvPr>
            <p:ph type="title"/>
          </p:nvPr>
        </p:nvSpPr>
        <p:spPr>
          <a:xfrm>
            <a:off x="455612" y="1483360"/>
            <a:ext cx="6705600" cy="3825513"/>
          </a:xfrm>
          <a:prstGeom prst="rect">
            <a:avLst/>
          </a:prstGeom>
        </p:spPr>
        <p:txBody>
          <a:bodyPr lIns="0" tIns="0" rIns="0" bIns="0"/>
          <a:lstStyle>
            <a:lvl1pPr>
              <a:defRPr lang="en-US" sz="6600" cap="none" baseline="0" dirty="0"/>
            </a:lvl1pPr>
          </a:lstStyle>
          <a:p>
            <a:pPr lvl="0">
              <a:lnSpc>
                <a:spcPct val="80000"/>
              </a:lnSpc>
            </a:pPr>
            <a:r>
              <a:rPr lang="en-US"/>
              <a:t>Click to edit Master title style</a:t>
            </a:r>
          </a:p>
        </p:txBody>
      </p:sp>
      <p:sp>
        <p:nvSpPr>
          <p:cNvPr id="13"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extLst>
      <p:ext uri="{BB962C8B-B14F-4D97-AF65-F5344CB8AC3E}">
        <p14:creationId xmlns:p14="http://schemas.microsoft.com/office/powerpoint/2010/main" val="36450208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3 Divider With Photo">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3882" y="6420045"/>
            <a:ext cx="3404616" cy="295656"/>
          </a:xfrm>
          <a:prstGeom prst="rect">
            <a:avLst/>
          </a:prstGeom>
        </p:spPr>
      </p:pic>
      <p:sp>
        <p:nvSpPr>
          <p:cNvPr id="7"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a:solidFill>
                  <a:schemeClr val="accent6"/>
                </a:solidFill>
              </a:defRPr>
            </a:lvl1pPr>
          </a:lstStyle>
          <a:p>
            <a:endParaRPr lang="en-US"/>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6" name="Picture 25"/>
          <p:cNvPicPr>
            <a:picLocks noChangeAspect="1"/>
          </p:cNvPicPr>
          <p:nvPr userDrawn="1"/>
        </p:nvPicPr>
        <p:blipFill rotWithShape="1">
          <a:blip r:embed="rId3" cstate="print">
            <a:extLst>
              <a:ext uri="{28A0092B-C50C-407E-A947-70E740481C1C}">
                <a14:useLocalDpi xmlns:a14="http://schemas.microsoft.com/office/drawing/2010/main" val="0"/>
              </a:ext>
            </a:extLst>
          </a:blip>
          <a:srcRect l="13115" t="31548" r="70851" b="31858"/>
          <a:stretch/>
        </p:blipFill>
        <p:spPr>
          <a:xfrm>
            <a:off x="11668464" y="6370279"/>
            <a:ext cx="441434" cy="365760"/>
          </a:xfrm>
          <a:prstGeom prst="rect">
            <a:avLst/>
          </a:prstGeom>
        </p:spPr>
      </p:pic>
      <p:sp>
        <p:nvSpPr>
          <p:cNvPr id="9" name="Title"/>
          <p:cNvSpPr>
            <a:spLocks noGrp="1"/>
          </p:cNvSpPr>
          <p:nvPr>
            <p:ph type="title"/>
          </p:nvPr>
        </p:nvSpPr>
        <p:spPr>
          <a:xfrm>
            <a:off x="455612" y="4831468"/>
            <a:ext cx="6705600" cy="966711"/>
          </a:xfrm>
          <a:prstGeom prst="rect">
            <a:avLst/>
          </a:prstGeom>
        </p:spPr>
        <p:txBody>
          <a:bodyPr lIns="0" tIns="0" rIns="0" bIns="0" anchor="t" anchorCtr="0"/>
          <a:lstStyle>
            <a:lvl1pPr>
              <a:defRPr sz="4000" b="1" cap="none" baseline="0">
                <a:solidFill>
                  <a:schemeClr val="accent6"/>
                </a:solidFill>
              </a:defRPr>
            </a:lvl1pPr>
          </a:lstStyle>
          <a:p>
            <a:r>
              <a:rPr lang="en-US"/>
              <a:t>Click to edit Master title style</a:t>
            </a:r>
          </a:p>
        </p:txBody>
      </p:sp>
      <p:sp>
        <p:nvSpPr>
          <p:cNvPr id="15"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6"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
        <p:nvSpPr>
          <p:cNvPr id="11"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981305800"/>
      </p:ext>
    </p:extLst>
  </p:cSld>
  <p:clrMapOvr>
    <a:masterClrMapping/>
  </p:clrMapOvr>
  <p:extLst>
    <p:ext uri="{DCECCB84-F9BA-43D5-87BE-67443E8EF086}">
      <p15:sldGuideLst xmlns:p15="http://schemas.microsoft.com/office/powerpoint/2012/main">
        <p15:guide id="1" orient="horz" pos="2856">
          <p15:clr>
            <a:srgbClr val="FBAE40"/>
          </p15:clr>
        </p15:guide>
        <p15:guide id="2" pos="383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3 Divider Solid Color">
    <p:spTree>
      <p:nvGrpSpPr>
        <p:cNvPr id="1" name=""/>
        <p:cNvGrpSpPr/>
        <p:nvPr/>
      </p:nvGrpSpPr>
      <p:grpSpPr>
        <a:xfrm>
          <a:off x="0" y="0"/>
          <a:ext cx="0" cy="0"/>
          <a:chOff x="0" y="0"/>
          <a:chExt cx="0" cy="0"/>
        </a:xfrm>
      </p:grpSpPr>
      <p:sp>
        <p:nvSpPr>
          <p:cNvPr id="2" name="Title"/>
          <p:cNvSpPr>
            <a:spLocks noGrp="1"/>
          </p:cNvSpPr>
          <p:nvPr>
            <p:ph type="title"/>
          </p:nvPr>
        </p:nvSpPr>
        <p:spPr>
          <a:xfrm>
            <a:off x="455612" y="1483360"/>
            <a:ext cx="6705600" cy="3825513"/>
          </a:xfrm>
          <a:prstGeom prst="rect">
            <a:avLst/>
          </a:prstGeom>
        </p:spPr>
        <p:txBody>
          <a:bodyPr lIns="0" tIns="0" rIns="0" bIns="0"/>
          <a:lstStyle>
            <a:lvl1pPr>
              <a:defRPr sz="6600" b="1" cap="none" baseline="0">
                <a:solidFill>
                  <a:schemeClr val="bg1"/>
                </a:solidFill>
              </a:defRPr>
            </a:lvl1pPr>
          </a:lstStyle>
          <a:p>
            <a:r>
              <a:rPr lang="en-US"/>
              <a:t>Click to edit Master title style</a:t>
            </a:r>
          </a:p>
        </p:txBody>
      </p:sp>
      <p:sp>
        <p:nvSpPr>
          <p:cNvPr id="13"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60126" y="6134102"/>
            <a:ext cx="857250" cy="822960"/>
          </a:xfrm>
          <a:prstGeom prst="rect">
            <a:avLst/>
          </a:prstGeom>
        </p:spPr>
      </p:pic>
    </p:spTree>
    <p:extLst>
      <p:ext uri="{BB962C8B-B14F-4D97-AF65-F5344CB8AC3E}">
        <p14:creationId xmlns:p14="http://schemas.microsoft.com/office/powerpoint/2010/main" val="30461811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Section 3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2" name="Rectangle 1"/>
          <p:cNvSpPr/>
          <p:nvPr userDrawn="1"/>
        </p:nvSpPr>
        <p:spPr bwMode="auto">
          <a:xfrm>
            <a:off x="0" y="0"/>
            <a:ext cx="4572000" cy="6858000"/>
          </a:xfrm>
          <a:prstGeom prst="rect">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3882" y="6420045"/>
            <a:ext cx="3404616" cy="295656"/>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42240015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3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25725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1 Divider Solid Color">
    <p:spTree>
      <p:nvGrpSpPr>
        <p:cNvPr id="1" name=""/>
        <p:cNvGrpSpPr/>
        <p:nvPr/>
      </p:nvGrpSpPr>
      <p:grpSpPr>
        <a:xfrm>
          <a:off x="0" y="0"/>
          <a:ext cx="0" cy="0"/>
          <a:chOff x="0" y="0"/>
          <a:chExt cx="0" cy="0"/>
        </a:xfrm>
      </p:grpSpPr>
      <p:sp>
        <p:nvSpPr>
          <p:cNvPr id="2" name="Title"/>
          <p:cNvSpPr>
            <a:spLocks noGrp="1"/>
          </p:cNvSpPr>
          <p:nvPr userDrawn="1">
            <p:ph type="title" hasCustomPrompt="1"/>
          </p:nvPr>
        </p:nvSpPr>
        <p:spPr>
          <a:xfrm>
            <a:off x="455612" y="1483360"/>
            <a:ext cx="6705600" cy="3825513"/>
          </a:xfrm>
          <a:prstGeom prst="rect">
            <a:avLst/>
          </a:prstGeom>
        </p:spPr>
        <p:txBody>
          <a:bodyPr lIns="0" tIns="0" rIns="0" bIns="0"/>
          <a:lstStyle>
            <a:lvl1pPr>
              <a:lnSpc>
                <a:spcPct val="80000"/>
              </a:lnSpc>
              <a:defRPr sz="6600" b="1" cap="none" baseline="0">
                <a:solidFill>
                  <a:schemeClr val="bg1"/>
                </a:solidFill>
              </a:defRPr>
            </a:lvl1pPr>
          </a:lstStyle>
          <a:p>
            <a:r>
              <a:rPr lang="en-US"/>
              <a:t>Click to edit Master title style</a:t>
            </a:r>
            <a:br>
              <a:rPr lang="en-US"/>
            </a:br>
            <a:endParaRPr lang="en-US"/>
          </a:p>
        </p:txBody>
      </p:sp>
      <p:sp>
        <p:nvSpPr>
          <p:cNvPr id="21"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3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15" t="31548" r="70851" b="31858"/>
          <a:stretch/>
        </p:blipFill>
        <p:spPr>
          <a:xfrm>
            <a:off x="11668464" y="6370279"/>
            <a:ext cx="441434" cy="365760"/>
          </a:xfrm>
          <a:prstGeom prst="rect">
            <a:avLst/>
          </a:prstGeom>
        </p:spPr>
      </p:pic>
      <p:sp>
        <p:nvSpPr>
          <p:cNvPr id="15"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31753808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3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15026783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3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3256146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3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2" name="Rectangle 1"/>
          <p:cNvSpPr/>
          <p:nvPr userDrawn="1"/>
        </p:nvSpPr>
        <p:spPr bwMode="auto">
          <a:xfrm>
            <a:off x="0" y="0"/>
            <a:ext cx="4572000" cy="6858000"/>
          </a:xfrm>
          <a:prstGeom prst="rect">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42149365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3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7" name="Rectangle 6"/>
          <p:cNvSpPr/>
          <p:nvPr userDrawn="1"/>
        </p:nvSpPr>
        <p:spPr bwMode="auto">
          <a:xfrm>
            <a:off x="0" y="0"/>
            <a:ext cx="2286000" cy="6858000"/>
          </a:xfrm>
          <a:prstGeom prst="rect">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20880764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3 - Text Solid Background">
    <p:bg>
      <p:bgPr>
        <a:solidFill>
          <a:schemeClr val="tx1"/>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lgn="l">
              <a:lnSpc>
                <a:spcPct val="70000"/>
              </a:lnSpc>
              <a:defRPr lang="en-US" sz="3600" b="1" cap="none" baseline="0" dirty="0" smtClean="0">
                <a:solidFill>
                  <a:schemeClr val="bg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60126" y="6134102"/>
            <a:ext cx="857250" cy="822960"/>
          </a:xfrm>
          <a:prstGeom prst="rect">
            <a:avLst/>
          </a:prstGeom>
        </p:spPr>
      </p:pic>
    </p:spTree>
    <p:extLst>
      <p:ext uri="{BB962C8B-B14F-4D97-AF65-F5344CB8AC3E}">
        <p14:creationId xmlns:p14="http://schemas.microsoft.com/office/powerpoint/2010/main" val="1070037307"/>
      </p:ext>
    </p:extLst>
  </p:cSld>
  <p:clrMapOvr>
    <a:masterClrMapping/>
  </p:clrMapOvr>
  <p:extLst>
    <p:ext uri="{DCECCB84-F9BA-43D5-87BE-67443E8EF086}">
      <p15:sldGuideLst xmlns:p15="http://schemas.microsoft.com/office/powerpoint/2012/main">
        <p15:guide id="1" orient="horz" pos="2160">
          <p15:clr>
            <a:srgbClr val="FBAE40"/>
          </p15:clr>
        </p15:guide>
        <p15:guide id="2" pos="215">
          <p15:clr>
            <a:srgbClr val="FBAE40"/>
          </p15:clr>
        </p15:guide>
        <p15:guide id="3" pos="3887">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3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779" y="0"/>
            <a:ext cx="655804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60126" y="6134102"/>
            <a:ext cx="857250" cy="822960"/>
          </a:xfrm>
          <a:prstGeom prst="rect">
            <a:avLst/>
          </a:prstGeom>
        </p:spPr>
      </p:pic>
    </p:spTree>
    <p:extLst>
      <p:ext uri="{BB962C8B-B14F-4D97-AF65-F5344CB8AC3E}">
        <p14:creationId xmlns:p14="http://schemas.microsoft.com/office/powerpoint/2010/main" val="37432006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3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15" t="31548" r="70851" b="31858"/>
          <a:stretch/>
        </p:blipFill>
        <p:spPr>
          <a:xfrm>
            <a:off x="11668464" y="6370279"/>
            <a:ext cx="441434" cy="365760"/>
          </a:xfrm>
          <a:prstGeom prst="rect">
            <a:avLst/>
          </a:prstGeom>
        </p:spPr>
      </p:pic>
      <p:sp>
        <p:nvSpPr>
          <p:cNvPr id="8"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1743764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3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31439331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4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83034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1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defRPr lang="en-US" sz="3200" kern="1200" dirty="0"/>
            </a:lvl1pPr>
          </a:lstStyle>
          <a:p>
            <a:pPr lvl="0">
              <a:lnSpc>
                <a:spcPct val="100000"/>
              </a:lnSpc>
            </a:pPr>
            <a:r>
              <a:rPr lang="en-US"/>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p:extLst>
    <p:ext uri="{DCECCB84-F9BA-43D5-87BE-67443E8EF086}">
      <p15:sldGuideLst xmlns:p15="http://schemas.microsoft.com/office/powerpoint/2012/main">
        <p15:guide id="1" orient="horz" pos="4224" userDrawn="1">
          <p15:clr>
            <a:srgbClr val="FBAE40"/>
          </p15:clr>
        </p15:guide>
        <p15:guide id="2" pos="383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4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14"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26412406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4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35423554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4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35495535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4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2" name="Rectangle 1"/>
          <p:cNvSpPr/>
          <p:nvPr userDrawn="1"/>
        </p:nvSpPr>
        <p:spPr bwMode="auto">
          <a:xfrm>
            <a:off x="0" y="0"/>
            <a:ext cx="4572000" cy="6858000"/>
          </a:xfrm>
          <a:prstGeom prst="rect">
            <a:avLst/>
          </a:prstGeom>
          <a:solidFill>
            <a:schemeClr val="accent6"/>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11148821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 4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7" name="Rectangle 6"/>
          <p:cNvSpPr/>
          <p:nvPr userDrawn="1"/>
        </p:nvSpPr>
        <p:spPr bwMode="auto">
          <a:xfrm>
            <a:off x="0" y="0"/>
            <a:ext cx="2286000" cy="6858000"/>
          </a:xfrm>
          <a:prstGeom prst="rect">
            <a:avLst/>
          </a:prstGeom>
          <a:solidFill>
            <a:schemeClr val="accent6"/>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2110960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4 - Text Solid Background">
    <p:bg>
      <p:bgPr>
        <a:solidFill>
          <a:schemeClr val="accent6"/>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lgn="l">
              <a:lnSpc>
                <a:spcPct val="70000"/>
              </a:lnSpc>
              <a:defRPr lang="en-US" sz="3600" b="1" cap="none" baseline="0" dirty="0" smtClean="0">
                <a:solidFill>
                  <a:schemeClr val="bg1"/>
                </a:solidFill>
                <a:latin typeface="+mj-lt"/>
                <a:ea typeface="+mn-ea"/>
                <a:cs typeface="+mn-cs"/>
              </a:defRPr>
            </a:lvl1pPr>
          </a:lstStyle>
          <a:p>
            <a:r>
              <a:rPr lang="en-US"/>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60126" y="6134102"/>
            <a:ext cx="857250" cy="822960"/>
          </a:xfrm>
          <a:prstGeom prst="rect">
            <a:avLst/>
          </a:prstGeom>
        </p:spPr>
      </p:pic>
    </p:spTree>
    <p:extLst>
      <p:ext uri="{BB962C8B-B14F-4D97-AF65-F5344CB8AC3E}">
        <p14:creationId xmlns:p14="http://schemas.microsoft.com/office/powerpoint/2010/main" val="2025346679"/>
      </p:ext>
    </p:extLst>
  </p:cSld>
  <p:clrMapOvr>
    <a:masterClrMapping/>
  </p:clrMapOvr>
  <p:extLst>
    <p:ext uri="{DCECCB84-F9BA-43D5-87BE-67443E8EF086}">
      <p15:sldGuideLst xmlns:p15="http://schemas.microsoft.com/office/powerpoint/2012/main">
        <p15:guide id="1" orient="horz" pos="2160">
          <p15:clr>
            <a:srgbClr val="FBAE40"/>
          </p15:clr>
        </p15:guide>
        <p15:guide id="2" pos="215">
          <p15:clr>
            <a:srgbClr val="FBAE40"/>
          </p15:clr>
        </p15:guide>
        <p15:guide id="3" pos="3887">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4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779" y="0"/>
            <a:ext cx="6558046" cy="6858000"/>
          </a:xfrm>
          <a:prstGeom prst="rect">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41437948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4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7"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8096094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4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8"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8283372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Placeholder 21"/>
          <p:cNvSpPr>
            <a:spLocks noGrp="1"/>
          </p:cNvSpPr>
          <p:nvPr>
            <p:ph type="title"/>
          </p:nvPr>
        </p:nvSpPr>
        <p:spPr>
          <a:xfrm>
            <a:off x="486707" y="254000"/>
            <a:ext cx="11215412" cy="443198"/>
          </a:xfrm>
          <a:prstGeom prst="rect">
            <a:avLst/>
          </a:prstGeom>
        </p:spPr>
        <p:txBody>
          <a:bodyPr vert="horz" lIns="0" tIns="0" rIns="0" bIns="0" anchor="t">
            <a:spAutoFit/>
          </a:bodyPr>
          <a:lstStyle>
            <a:lvl1pPr algn="l" rtl="0" eaLnBrk="1" latinLnBrk="0" hangingPunct="1">
              <a:lnSpc>
                <a:spcPct val="90000"/>
              </a:lnSpc>
              <a:spcBef>
                <a:spcPct val="0"/>
              </a:spcBef>
              <a:buNone/>
              <a:defRPr kumimoji="0" lang="en-US" sz="3199" b="1" kern="1200" dirty="0">
                <a:ln>
                  <a:noFill/>
                </a:ln>
                <a:solidFill>
                  <a:schemeClr val="tx1">
                    <a:lumMod val="75000"/>
                    <a:lumOff val="25000"/>
                  </a:schemeClr>
                </a:solidFill>
                <a:latin typeface="+mj-lt"/>
                <a:ea typeface="+mj-ea"/>
                <a:cs typeface="Arial" pitchFamily="34" charset="0"/>
              </a:defRPr>
            </a:lvl1pPr>
          </a:lstStyle>
          <a:p>
            <a:pPr lvl="0"/>
            <a:r>
              <a:rPr kumimoji="0" lang="en-US"/>
              <a:t>Click to edit Master title style</a:t>
            </a:r>
          </a:p>
        </p:txBody>
      </p:sp>
    </p:spTree>
    <p:extLst>
      <p:ext uri="{BB962C8B-B14F-4D97-AF65-F5344CB8AC3E}">
        <p14:creationId xmlns:p14="http://schemas.microsoft.com/office/powerpoint/2010/main" val="4244884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1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61.xml"/><Relationship Id="rId1" Type="http://schemas.openxmlformats.org/officeDocument/2006/relationships/slideLayout" Target="../slideLayouts/slideLayout6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1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5" Type="http://schemas.openxmlformats.org/officeDocument/2006/relationships/theme" Target="../theme/theme13.xml"/><Relationship Id="rId4" Type="http://schemas.openxmlformats.org/officeDocument/2006/relationships/slideLayout" Target="../slideLayouts/slideLayout75.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theme" Target="../theme/theme15.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6.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theme" Target="../theme/theme17.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18.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10" Type="http://schemas.openxmlformats.org/officeDocument/2006/relationships/theme" Target="../theme/theme19.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theme" Target="../theme/theme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9.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6" r:id="rId1"/>
    <p:sldLayoutId id="2147483848" r:id="rId2"/>
    <p:sldLayoutId id="2147483771" r:id="rId3"/>
    <p:sldLayoutId id="2147483897" r:id="rId4"/>
  </p:sldLayoutIdLst>
  <p:hf hdr="0" ftr="0"/>
  <p:txStyles>
    <p:titleStyle>
      <a:lvl1pPr algn="l" rtl="0" eaLnBrk="1" fontAlgn="base" hangingPunct="1">
        <a:lnSpc>
          <a:spcPct val="70000"/>
        </a:lnSpc>
        <a:spcBef>
          <a:spcPct val="0"/>
        </a:spcBef>
        <a:spcAft>
          <a:spcPct val="0"/>
        </a:spcAft>
        <a:defRPr sz="4800" b="1" kern="1200" cap="all" baseline="0">
          <a:solidFill>
            <a:srgbClr val="005596"/>
          </a:solidFill>
          <a:latin typeface="+mj-lt"/>
          <a:ea typeface="+mj-ea"/>
          <a:cs typeface="+mj-cs"/>
        </a:defRPr>
      </a:lvl1pPr>
      <a:lvl2pPr algn="l" rtl="0" eaLnBrk="1" fontAlgn="base" hangingPunct="1">
        <a:lnSpc>
          <a:spcPct val="70000"/>
        </a:lnSpc>
        <a:spcBef>
          <a:spcPct val="0"/>
        </a:spcBef>
        <a:spcAft>
          <a:spcPct val="0"/>
        </a:spcAft>
        <a:defRPr sz="4800" b="1">
          <a:solidFill>
            <a:srgbClr val="005596"/>
          </a:solidFill>
          <a:latin typeface="Calibri" pitchFamily="34" charset="0"/>
        </a:defRPr>
      </a:lvl2pPr>
      <a:lvl3pPr algn="l" rtl="0" eaLnBrk="1" fontAlgn="base" hangingPunct="1">
        <a:lnSpc>
          <a:spcPct val="70000"/>
        </a:lnSpc>
        <a:spcBef>
          <a:spcPct val="0"/>
        </a:spcBef>
        <a:spcAft>
          <a:spcPct val="0"/>
        </a:spcAft>
        <a:defRPr sz="4800" b="1">
          <a:solidFill>
            <a:srgbClr val="005596"/>
          </a:solidFill>
          <a:latin typeface="Calibri" pitchFamily="34" charset="0"/>
        </a:defRPr>
      </a:lvl3pPr>
      <a:lvl4pPr algn="l" rtl="0" eaLnBrk="1" fontAlgn="base" hangingPunct="1">
        <a:lnSpc>
          <a:spcPct val="70000"/>
        </a:lnSpc>
        <a:spcBef>
          <a:spcPct val="0"/>
        </a:spcBef>
        <a:spcAft>
          <a:spcPct val="0"/>
        </a:spcAft>
        <a:defRPr sz="4800" b="1">
          <a:solidFill>
            <a:srgbClr val="005596"/>
          </a:solidFill>
          <a:latin typeface="Calibri" pitchFamily="34" charset="0"/>
        </a:defRPr>
      </a:lvl4pPr>
      <a:lvl5pPr algn="l" rtl="0" eaLnBrk="1" fontAlgn="base" hangingPunct="1">
        <a:lnSpc>
          <a:spcPct val="70000"/>
        </a:lnSpc>
        <a:spcBef>
          <a:spcPct val="0"/>
        </a:spcBef>
        <a:spcAft>
          <a:spcPct val="0"/>
        </a:spcAft>
        <a:defRPr sz="4800" b="1">
          <a:solidFill>
            <a:srgbClr val="005596"/>
          </a:solidFill>
          <a:latin typeface="Calibri" pitchFamily="34" charset="0"/>
        </a:defRPr>
      </a:lvl5pPr>
      <a:lvl6pPr marL="609493" algn="ctr" rtl="0" eaLnBrk="1" fontAlgn="base" hangingPunct="1">
        <a:spcBef>
          <a:spcPct val="0"/>
        </a:spcBef>
        <a:spcAft>
          <a:spcPct val="0"/>
        </a:spcAft>
        <a:defRPr sz="5900">
          <a:solidFill>
            <a:schemeClr val="tx1"/>
          </a:solidFill>
          <a:latin typeface="Calibri" pitchFamily="34" charset="0"/>
        </a:defRPr>
      </a:lvl6pPr>
      <a:lvl7pPr marL="1218987" algn="ctr" rtl="0" eaLnBrk="1" fontAlgn="base" hangingPunct="1">
        <a:spcBef>
          <a:spcPct val="0"/>
        </a:spcBef>
        <a:spcAft>
          <a:spcPct val="0"/>
        </a:spcAft>
        <a:defRPr sz="5900">
          <a:solidFill>
            <a:schemeClr val="tx1"/>
          </a:solidFill>
          <a:latin typeface="Calibri" pitchFamily="34" charset="0"/>
        </a:defRPr>
      </a:lvl7pPr>
      <a:lvl8pPr marL="1828480" algn="ctr" rtl="0" eaLnBrk="1" fontAlgn="base" hangingPunct="1">
        <a:spcBef>
          <a:spcPct val="0"/>
        </a:spcBef>
        <a:spcAft>
          <a:spcPct val="0"/>
        </a:spcAft>
        <a:defRPr sz="5900">
          <a:solidFill>
            <a:schemeClr val="tx1"/>
          </a:solidFill>
          <a:latin typeface="Calibri" pitchFamily="34" charset="0"/>
        </a:defRPr>
      </a:lvl8pPr>
      <a:lvl9pPr marL="2437973" algn="ctr" rtl="0" eaLnBrk="1" fontAlgn="base" hangingPunct="1">
        <a:spcBef>
          <a:spcPct val="0"/>
        </a:spcBef>
        <a:spcAft>
          <a:spcPct val="0"/>
        </a:spcAft>
        <a:defRPr sz="5900">
          <a:solidFill>
            <a:schemeClr val="tx1"/>
          </a:solidFill>
          <a:latin typeface="Calibri" pitchFamily="34" charset="0"/>
        </a:defRPr>
      </a:lvl9pPr>
    </p:titleStyle>
    <p:bodyStyle>
      <a:lvl1pPr marL="457120" indent="-457120" algn="l" rtl="0" eaLnBrk="1" fontAlgn="base" hangingPunct="1">
        <a:spcBef>
          <a:spcPct val="20000"/>
        </a:spcBef>
        <a:spcAft>
          <a:spcPct val="0"/>
        </a:spcAft>
        <a:buFont typeface="Arial" charset="0"/>
        <a:buChar char="•"/>
        <a:defRPr sz="4300" kern="1200">
          <a:solidFill>
            <a:schemeClr val="tx1"/>
          </a:solidFill>
          <a:latin typeface="+mn-lt"/>
          <a:ea typeface="+mn-ea"/>
          <a:cs typeface="+mn-cs"/>
        </a:defRPr>
      </a:lvl1pPr>
      <a:lvl2pPr marL="990427" indent="-380933" algn="l" rtl="0" eaLnBrk="1" fontAlgn="base" hangingPunct="1">
        <a:spcBef>
          <a:spcPct val="20000"/>
        </a:spcBef>
        <a:spcAft>
          <a:spcPct val="0"/>
        </a:spcAft>
        <a:buFont typeface="Arial" charset="0"/>
        <a:buChar char="–"/>
        <a:defRPr sz="3700" kern="1200">
          <a:solidFill>
            <a:schemeClr val="tx1"/>
          </a:solidFill>
          <a:latin typeface="+mn-lt"/>
          <a:ea typeface="+mn-ea"/>
          <a:cs typeface="+mn-cs"/>
        </a:defRPr>
      </a:lvl2pPr>
      <a:lvl3pPr marL="1523733" indent="-304747"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3pPr>
      <a:lvl4pPr marL="2133227"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4pPr>
      <a:lvl5pPr marL="2742720"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4013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Lst>
  <p:hf hdr="0" ftr="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87932"/>
      </p:ext>
    </p:extLst>
  </p:cSld>
  <p:clrMap bg1="lt1" tx1="dk1" bg2="lt2" tx2="dk2" accent1="accent1" accent2="accent2" accent3="accent3" accent4="accent4" accent5="accent5" accent6="accent6" hlink="hlink" folHlink="folHlink"/>
  <p:sldLayoutIdLst>
    <p:sldLayoutId id="2147483798" r:id="rId1"/>
    <p:sldLayoutId id="2147483799" r:id="rId2"/>
  </p:sldLayoutIdLst>
  <p:hf hdr="0" ftr="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74109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Lst>
  <p:hf hdr="0" ftr="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844" r:id="rId2"/>
    <p:sldLayoutId id="2147483765" r:id="rId3"/>
    <p:sldLayoutId id="2147483856" r:id="rId4"/>
  </p:sldLayoutIdLst>
  <p:hf hdr="0" ftr="0"/>
  <p:txStyles>
    <p:titleStyle>
      <a:lvl1pPr algn="l" rtl="0" eaLnBrk="1" fontAlgn="base" hangingPunct="1">
        <a:lnSpc>
          <a:spcPct val="70000"/>
        </a:lnSpc>
        <a:spcBef>
          <a:spcPct val="0"/>
        </a:spcBef>
        <a:spcAft>
          <a:spcPct val="0"/>
        </a:spcAft>
        <a:defRPr sz="9600" b="1">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89540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Lst>
  <p:hf hdr="0" ftr="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70163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Lst>
  <p:hf hdr="0" ftr="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7682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hf hdr="0" ftr="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177273"/>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Lst>
  <p:hf hdr="0" ftr="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39632"/>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Lst>
  <p:hf hdr="0" ftr="0" dt="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75816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Lst>
  <p:hf hdr="0" ftr="0" dt="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4572000" cy="6858000"/>
          </a:xfrm>
          <a:prstGeom prst="rect">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Tree>
    <p:extLst>
      <p:ext uri="{BB962C8B-B14F-4D97-AF65-F5344CB8AC3E}">
        <p14:creationId xmlns:p14="http://schemas.microsoft.com/office/powerpoint/2010/main" val="1990504100"/>
      </p:ext>
    </p:extLst>
  </p:cSld>
  <p:clrMap bg1="lt1" tx1="dk1" bg2="lt2" tx2="dk2" accent1="accent1" accent2="accent2" accent3="accent3" accent4="accent4" accent5="accent5" accent6="accent6" hlink="hlink" folHlink="folHlink"/>
  <p:sldLayoutIdLst>
    <p:sldLayoutId id="2147483846" r:id="rId1"/>
    <p:sldLayoutId id="2147483847" r:id="rId2"/>
  </p:sldLayoutIdLst>
  <p:hf hdr="0"/>
  <p:txStyles>
    <p:titleStyle>
      <a:lvl1pPr algn="l" rtl="0" eaLnBrk="1" fontAlgn="base" hangingPunct="1">
        <a:lnSpc>
          <a:spcPct val="70000"/>
        </a:lnSpc>
        <a:spcBef>
          <a:spcPct val="0"/>
        </a:spcBef>
        <a:spcAft>
          <a:spcPct val="0"/>
        </a:spcAft>
        <a:defRPr sz="4800" b="1" kern="1200" cap="all" baseline="0">
          <a:solidFill>
            <a:srgbClr val="005596"/>
          </a:solidFill>
          <a:latin typeface="+mj-lt"/>
          <a:ea typeface="+mj-ea"/>
          <a:cs typeface="+mj-cs"/>
        </a:defRPr>
      </a:lvl1pPr>
      <a:lvl2pPr algn="l" rtl="0" eaLnBrk="1" fontAlgn="base" hangingPunct="1">
        <a:lnSpc>
          <a:spcPct val="70000"/>
        </a:lnSpc>
        <a:spcBef>
          <a:spcPct val="0"/>
        </a:spcBef>
        <a:spcAft>
          <a:spcPct val="0"/>
        </a:spcAft>
        <a:defRPr sz="4800" b="1">
          <a:solidFill>
            <a:srgbClr val="005596"/>
          </a:solidFill>
          <a:latin typeface="Calibri" pitchFamily="34" charset="0"/>
        </a:defRPr>
      </a:lvl2pPr>
      <a:lvl3pPr algn="l" rtl="0" eaLnBrk="1" fontAlgn="base" hangingPunct="1">
        <a:lnSpc>
          <a:spcPct val="70000"/>
        </a:lnSpc>
        <a:spcBef>
          <a:spcPct val="0"/>
        </a:spcBef>
        <a:spcAft>
          <a:spcPct val="0"/>
        </a:spcAft>
        <a:defRPr sz="4800" b="1">
          <a:solidFill>
            <a:srgbClr val="005596"/>
          </a:solidFill>
          <a:latin typeface="Calibri" pitchFamily="34" charset="0"/>
        </a:defRPr>
      </a:lvl3pPr>
      <a:lvl4pPr algn="l" rtl="0" eaLnBrk="1" fontAlgn="base" hangingPunct="1">
        <a:lnSpc>
          <a:spcPct val="70000"/>
        </a:lnSpc>
        <a:spcBef>
          <a:spcPct val="0"/>
        </a:spcBef>
        <a:spcAft>
          <a:spcPct val="0"/>
        </a:spcAft>
        <a:defRPr sz="4800" b="1">
          <a:solidFill>
            <a:srgbClr val="005596"/>
          </a:solidFill>
          <a:latin typeface="Calibri" pitchFamily="34" charset="0"/>
        </a:defRPr>
      </a:lvl4pPr>
      <a:lvl5pPr algn="l" rtl="0" eaLnBrk="1" fontAlgn="base" hangingPunct="1">
        <a:lnSpc>
          <a:spcPct val="70000"/>
        </a:lnSpc>
        <a:spcBef>
          <a:spcPct val="0"/>
        </a:spcBef>
        <a:spcAft>
          <a:spcPct val="0"/>
        </a:spcAft>
        <a:defRPr sz="4800" b="1">
          <a:solidFill>
            <a:srgbClr val="005596"/>
          </a:solidFill>
          <a:latin typeface="Calibri" pitchFamily="34" charset="0"/>
        </a:defRPr>
      </a:lvl5pPr>
      <a:lvl6pPr marL="609493" algn="ctr" rtl="0" eaLnBrk="1" fontAlgn="base" hangingPunct="1">
        <a:spcBef>
          <a:spcPct val="0"/>
        </a:spcBef>
        <a:spcAft>
          <a:spcPct val="0"/>
        </a:spcAft>
        <a:defRPr sz="5900">
          <a:solidFill>
            <a:schemeClr val="tx1"/>
          </a:solidFill>
          <a:latin typeface="Calibri" pitchFamily="34" charset="0"/>
        </a:defRPr>
      </a:lvl6pPr>
      <a:lvl7pPr marL="1218987" algn="ctr" rtl="0" eaLnBrk="1" fontAlgn="base" hangingPunct="1">
        <a:spcBef>
          <a:spcPct val="0"/>
        </a:spcBef>
        <a:spcAft>
          <a:spcPct val="0"/>
        </a:spcAft>
        <a:defRPr sz="5900">
          <a:solidFill>
            <a:schemeClr val="tx1"/>
          </a:solidFill>
          <a:latin typeface="Calibri" pitchFamily="34" charset="0"/>
        </a:defRPr>
      </a:lvl7pPr>
      <a:lvl8pPr marL="1828480" algn="ctr" rtl="0" eaLnBrk="1" fontAlgn="base" hangingPunct="1">
        <a:spcBef>
          <a:spcPct val="0"/>
        </a:spcBef>
        <a:spcAft>
          <a:spcPct val="0"/>
        </a:spcAft>
        <a:defRPr sz="5900">
          <a:solidFill>
            <a:schemeClr val="tx1"/>
          </a:solidFill>
          <a:latin typeface="Calibri" pitchFamily="34" charset="0"/>
        </a:defRPr>
      </a:lvl8pPr>
      <a:lvl9pPr marL="2437973" algn="ctr" rtl="0" eaLnBrk="1" fontAlgn="base" hangingPunct="1">
        <a:spcBef>
          <a:spcPct val="0"/>
        </a:spcBef>
        <a:spcAft>
          <a:spcPct val="0"/>
        </a:spcAft>
        <a:defRPr sz="5900">
          <a:solidFill>
            <a:schemeClr val="tx1"/>
          </a:solidFill>
          <a:latin typeface="Calibri" pitchFamily="34" charset="0"/>
        </a:defRPr>
      </a:lvl9pPr>
    </p:titleStyle>
    <p:bodyStyle>
      <a:lvl1pPr marL="457120" indent="-457120" algn="l" rtl="0" eaLnBrk="1" fontAlgn="base" hangingPunct="1">
        <a:spcBef>
          <a:spcPct val="20000"/>
        </a:spcBef>
        <a:spcAft>
          <a:spcPct val="0"/>
        </a:spcAft>
        <a:buFont typeface="Arial" charset="0"/>
        <a:buChar char="•"/>
        <a:defRPr sz="4300" kern="1200">
          <a:solidFill>
            <a:schemeClr val="tx1"/>
          </a:solidFill>
          <a:latin typeface="+mn-lt"/>
          <a:ea typeface="+mn-ea"/>
          <a:cs typeface="+mn-cs"/>
        </a:defRPr>
      </a:lvl1pPr>
      <a:lvl2pPr marL="990427" indent="-380933" algn="l" rtl="0" eaLnBrk="1" fontAlgn="base" hangingPunct="1">
        <a:spcBef>
          <a:spcPct val="20000"/>
        </a:spcBef>
        <a:spcAft>
          <a:spcPct val="0"/>
        </a:spcAft>
        <a:buFont typeface="Arial" charset="0"/>
        <a:buChar char="–"/>
        <a:defRPr sz="3700" kern="1200">
          <a:solidFill>
            <a:schemeClr val="tx1"/>
          </a:solidFill>
          <a:latin typeface="+mn-lt"/>
          <a:ea typeface="+mn-ea"/>
          <a:cs typeface="+mn-cs"/>
        </a:defRPr>
      </a:lvl2pPr>
      <a:lvl3pPr marL="1523733" indent="-304747"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3pPr>
      <a:lvl4pPr marL="2133227"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4pPr>
      <a:lvl5pPr marL="2742720"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accen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8" r:id="rId1"/>
    <p:sldLayoutId id="2147483773" r:id="rId2"/>
  </p:sldLayoutIdLst>
  <p:hf hdr="0" ftr="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4" r:id="rId1"/>
    <p:sldLayoutId id="2147483785" r:id="rId2"/>
    <p:sldLayoutId id="2147483667" r:id="rId3"/>
    <p:sldLayoutId id="2147483779" r:id="rId4"/>
    <p:sldLayoutId id="2147483780" r:id="rId5"/>
    <p:sldLayoutId id="2147483781" r:id="rId6"/>
    <p:sldLayoutId id="2147483782" r:id="rId7"/>
    <p:sldLayoutId id="2147483783" r:id="rId8"/>
    <p:sldLayoutId id="2147483787" r:id="rId9"/>
    <p:sldLayoutId id="2147483786" r:id="rId10"/>
    <p:sldLayoutId id="2147483898" r:id="rId11"/>
    <p:sldLayoutId id="2147483899" r:id="rId12"/>
    <p:sldLayoutId id="2147483900" r:id="rId13"/>
    <p:sldLayoutId id="2147483901" r:id="rId14"/>
    <p:sldLayoutId id="2147483916" r:id="rId15"/>
  </p:sldLayoutIdLst>
  <p:hf hdr="0" ftr="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80026"/>
      </p:ext>
    </p:extLst>
  </p:cSld>
  <p:clrMap bg1="lt1" tx1="dk1" bg2="lt2" tx2="dk2" accent1="accent1" accent2="accent2" accent3="accent3" accent4="accent4" accent5="accent5" accent6="accent6" hlink="hlink" folHlink="folHlink"/>
  <p:sldLayoutIdLst>
    <p:sldLayoutId id="2147483789" r:id="rId1"/>
    <p:sldLayoutId id="2147483790" r:id="rId2"/>
  </p:sldLayoutIdLst>
  <p:hf hdr="0" ftr="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1853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Lst>
  <p:hf hdr="0" ftr="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27231"/>
      </p:ext>
    </p:extLst>
  </p:cSld>
  <p:clrMap bg1="lt1" tx1="dk1" bg2="lt2" tx2="dk2" accent1="accent1" accent2="accent2" accent3="accent3" accent4="accent4" accent5="accent5" accent6="accent6" hlink="hlink" folHlink="folHlink"/>
  <p:sldLayoutIdLst>
    <p:sldLayoutId id="2147483792" r:id="rId1"/>
    <p:sldLayoutId id="2147483793" r:id="rId2"/>
  </p:sldLayoutIdLst>
  <p:hf hdr="0" ftr="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0236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Lst>
  <p:hf hdr="0" ftr="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544174"/>
      </p:ext>
    </p:extLst>
  </p:cSld>
  <p:clrMap bg1="lt1" tx1="dk1" bg2="lt2" tx2="dk2" accent1="accent1" accent2="accent2" accent3="accent3" accent4="accent4" accent5="accent5" accent6="accent6" hlink="hlink" folHlink="folHlink"/>
  <p:sldLayoutIdLst>
    <p:sldLayoutId id="2147483795" r:id="rId1"/>
    <p:sldLayoutId id="2147483796" r:id="rId2"/>
  </p:sldLayoutIdLst>
  <p:hf hdr="0" ftr="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hyperlink" Target="https://www.epa.gov/sites/production/files/2020-01/documents/pfas_methods-sampling_tech_brief_7jan2020-update.pdf" TargetMode="External"/><Relationship Id="rId3" Type="http://schemas.openxmlformats.org/officeDocument/2006/relationships/hyperlink" Target="https://www.epa.gov/sites/production/files/2020-01/documents/pfas_action_plan_feb2020.pdf" TargetMode="External"/><Relationship Id="rId7" Type="http://schemas.openxmlformats.org/officeDocument/2006/relationships/hyperlink" Target="https://pfas-1.itrcweb.org/" TargetMode="External"/><Relationship Id="rId2" Type="http://schemas.openxmlformats.org/officeDocument/2006/relationships/hyperlink" Target="https://www.epa.gov/pfas/epas-pfas-action-plan" TargetMode="External"/><Relationship Id="rId1" Type="http://schemas.openxmlformats.org/officeDocument/2006/relationships/slideLayout" Target="../slideLayouts/slideLayout9.xml"/><Relationship Id="rId6" Type="http://schemas.openxmlformats.org/officeDocument/2006/relationships/hyperlink" Target="https://www.ecos.org/pfas/" TargetMode="External"/><Relationship Id="rId5" Type="http://schemas.openxmlformats.org/officeDocument/2006/relationships/hyperlink" Target="https://www.asdwa.org/pfas/" TargetMode="External"/><Relationship Id="rId4" Type="http://schemas.openxmlformats.org/officeDocument/2006/relationships/hyperlink" Target="https://www.awwa.org/Resources-Tools/Resource-Topics/PFA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4.jpg"/><Relationship Id="rId5" Type="http://schemas.openxmlformats.org/officeDocument/2006/relationships/image" Target="../media/image23.jpg"/><Relationship Id="rId10" Type="http://schemas.openxmlformats.org/officeDocument/2006/relationships/image" Target="../media/image28.jpg"/><Relationship Id="rId4" Type="http://schemas.openxmlformats.org/officeDocument/2006/relationships/image" Target="../media/image22.jpeg"/><Relationship Id="rId9"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F07FC6-4F2E-8248-B8F6-F9E0419220A8}"/>
              </a:ext>
            </a:extLst>
          </p:cNvPr>
          <p:cNvPicPr>
            <a:picLocks noChangeAspect="1"/>
          </p:cNvPicPr>
          <p:nvPr/>
        </p:nvPicPr>
        <p:blipFill rotWithShape="1">
          <a:blip r:embed="rId3">
            <a:extLst>
              <a:ext uri="{28A0092B-C50C-407E-A947-70E740481C1C}">
                <a14:useLocalDpi xmlns:a14="http://schemas.microsoft.com/office/drawing/2010/main" val="0"/>
              </a:ext>
            </a:extLst>
          </a:blip>
          <a:srcRect l="-81" t="21005" b="24593"/>
          <a:stretch/>
        </p:blipFill>
        <p:spPr>
          <a:xfrm>
            <a:off x="0" y="-32739"/>
            <a:ext cx="12188825" cy="4414308"/>
          </a:xfrm>
          <a:prstGeom prst="rect">
            <a:avLst/>
          </a:prstGeom>
        </p:spPr>
      </p:pic>
      <p:sp>
        <p:nvSpPr>
          <p:cNvPr id="11" name="Rectangle 10">
            <a:extLst>
              <a:ext uri="{FF2B5EF4-FFF2-40B4-BE49-F238E27FC236}">
                <a16:creationId xmlns:a16="http://schemas.microsoft.com/office/drawing/2014/main" id="{AFB1503F-30B3-4B0E-82C1-FD3DA99BDDCA}"/>
              </a:ext>
            </a:extLst>
          </p:cNvPr>
          <p:cNvSpPr/>
          <p:nvPr/>
        </p:nvSpPr>
        <p:spPr>
          <a:xfrm>
            <a:off x="-1" y="-32739"/>
            <a:ext cx="12188823" cy="4414308"/>
          </a:xfrm>
          <a:prstGeom prst="rect">
            <a:avLst/>
          </a:prstGeom>
          <a:gradFill flip="none" rotWithShape="1">
            <a:gsLst>
              <a:gs pos="0">
                <a:schemeClr val="accent6">
                  <a:lumMod val="5000"/>
                  <a:lumOff val="95000"/>
                  <a:alpha val="0"/>
                </a:schemeClr>
              </a:gs>
              <a:gs pos="56000">
                <a:srgbClr val="0B3043">
                  <a:alpha val="40000"/>
                </a:srgbClr>
              </a:gs>
              <a:gs pos="83000">
                <a:srgbClr val="0D283B">
                  <a:alpha val="40000"/>
                </a:srgbClr>
              </a:gs>
              <a:gs pos="100000">
                <a:srgbClr val="345761">
                  <a:alpha val="2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CE56B8E-1552-42D2-A475-244C9AC4C952}"/>
              </a:ext>
            </a:extLst>
          </p:cNvPr>
          <p:cNvSpPr txBox="1">
            <a:spLocks/>
          </p:cNvSpPr>
          <p:nvPr/>
        </p:nvSpPr>
        <p:spPr>
          <a:xfrm>
            <a:off x="455611" y="2283416"/>
            <a:ext cx="11641654" cy="2140006"/>
          </a:xfrm>
          <a:prstGeom prst="rect">
            <a:avLst/>
          </a:prstGeom>
        </p:spPr>
        <p:txBody>
          <a:bodyPr lIns="0" tIns="0" rIns="0" bIns="0" anchor="ctr" anchorCtr="0"/>
          <a:lstStyle>
            <a:lvl1pPr algn="l" rtl="0" eaLnBrk="1" fontAlgn="base" hangingPunct="1">
              <a:lnSpc>
                <a:spcPct val="70000"/>
              </a:lnSpc>
              <a:spcBef>
                <a:spcPct val="0"/>
              </a:spcBef>
              <a:spcAft>
                <a:spcPct val="0"/>
              </a:spcAft>
              <a:defRPr sz="4000" b="1" kern="1200" cap="none" baseline="0">
                <a:solidFill>
                  <a:schemeClr val="accent6"/>
                </a:solidFill>
                <a:latin typeface="+mj-lt"/>
                <a:ea typeface="+mj-ea"/>
                <a:cs typeface="+mj-cs"/>
              </a:defRPr>
            </a:lvl1pPr>
            <a:lvl2pPr algn="l" rtl="0" eaLnBrk="1" fontAlgn="base" hangingPunct="1">
              <a:lnSpc>
                <a:spcPct val="70000"/>
              </a:lnSpc>
              <a:spcBef>
                <a:spcPct val="0"/>
              </a:spcBef>
              <a:spcAft>
                <a:spcPct val="0"/>
              </a:spcAft>
              <a:defRPr sz="4800" b="1">
                <a:solidFill>
                  <a:srgbClr val="005596"/>
                </a:solidFill>
                <a:latin typeface="Calibri" pitchFamily="34" charset="0"/>
              </a:defRPr>
            </a:lvl2pPr>
            <a:lvl3pPr algn="l" rtl="0" eaLnBrk="1" fontAlgn="base" hangingPunct="1">
              <a:lnSpc>
                <a:spcPct val="70000"/>
              </a:lnSpc>
              <a:spcBef>
                <a:spcPct val="0"/>
              </a:spcBef>
              <a:spcAft>
                <a:spcPct val="0"/>
              </a:spcAft>
              <a:defRPr sz="4800" b="1">
                <a:solidFill>
                  <a:srgbClr val="005596"/>
                </a:solidFill>
                <a:latin typeface="Calibri" pitchFamily="34" charset="0"/>
              </a:defRPr>
            </a:lvl3pPr>
            <a:lvl4pPr algn="l" rtl="0" eaLnBrk="1" fontAlgn="base" hangingPunct="1">
              <a:lnSpc>
                <a:spcPct val="70000"/>
              </a:lnSpc>
              <a:spcBef>
                <a:spcPct val="0"/>
              </a:spcBef>
              <a:spcAft>
                <a:spcPct val="0"/>
              </a:spcAft>
              <a:defRPr sz="4800" b="1">
                <a:solidFill>
                  <a:srgbClr val="005596"/>
                </a:solidFill>
                <a:latin typeface="Calibri" pitchFamily="34" charset="0"/>
              </a:defRPr>
            </a:lvl4pPr>
            <a:lvl5pPr algn="l" rtl="0" eaLnBrk="1" fontAlgn="base" hangingPunct="1">
              <a:lnSpc>
                <a:spcPct val="70000"/>
              </a:lnSpc>
              <a:spcBef>
                <a:spcPct val="0"/>
              </a:spcBef>
              <a:spcAft>
                <a:spcPct val="0"/>
              </a:spcAft>
              <a:defRPr sz="4800" b="1">
                <a:solidFill>
                  <a:srgbClr val="005596"/>
                </a:solidFill>
                <a:latin typeface="Calibri" pitchFamily="34" charset="0"/>
              </a:defRPr>
            </a:lvl5pPr>
            <a:lvl6pPr marL="609493" algn="ctr" rtl="0" eaLnBrk="1" fontAlgn="base" hangingPunct="1">
              <a:spcBef>
                <a:spcPct val="0"/>
              </a:spcBef>
              <a:spcAft>
                <a:spcPct val="0"/>
              </a:spcAft>
              <a:defRPr sz="5900">
                <a:solidFill>
                  <a:schemeClr val="tx1"/>
                </a:solidFill>
                <a:latin typeface="Calibri" pitchFamily="34" charset="0"/>
              </a:defRPr>
            </a:lvl6pPr>
            <a:lvl7pPr marL="1218987" algn="ctr" rtl="0" eaLnBrk="1" fontAlgn="base" hangingPunct="1">
              <a:spcBef>
                <a:spcPct val="0"/>
              </a:spcBef>
              <a:spcAft>
                <a:spcPct val="0"/>
              </a:spcAft>
              <a:defRPr sz="5900">
                <a:solidFill>
                  <a:schemeClr val="tx1"/>
                </a:solidFill>
                <a:latin typeface="Calibri" pitchFamily="34" charset="0"/>
              </a:defRPr>
            </a:lvl7pPr>
            <a:lvl8pPr marL="1828480" algn="ctr" rtl="0" eaLnBrk="1" fontAlgn="base" hangingPunct="1">
              <a:spcBef>
                <a:spcPct val="0"/>
              </a:spcBef>
              <a:spcAft>
                <a:spcPct val="0"/>
              </a:spcAft>
              <a:defRPr sz="5900">
                <a:solidFill>
                  <a:schemeClr val="tx1"/>
                </a:solidFill>
                <a:latin typeface="Calibri" pitchFamily="34" charset="0"/>
              </a:defRPr>
            </a:lvl8pPr>
            <a:lvl9pPr marL="2437973" algn="ctr" rtl="0" eaLnBrk="1" fontAlgn="base" hangingPunct="1">
              <a:spcBef>
                <a:spcPct val="0"/>
              </a:spcBef>
              <a:spcAft>
                <a:spcPct val="0"/>
              </a:spcAft>
              <a:defRPr sz="5900">
                <a:solidFill>
                  <a:schemeClr val="tx1"/>
                </a:solidFill>
                <a:latin typeface="Calibri" pitchFamily="34" charset="0"/>
              </a:defRPr>
            </a:lvl9pPr>
          </a:lstStyle>
          <a:p>
            <a:pPr defTabSz="914400">
              <a:lnSpc>
                <a:spcPct val="90000"/>
              </a:lnSpc>
            </a:pPr>
            <a:r>
              <a:rPr lang="en-US" sz="6600" dirty="0">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Keeping Pace with PFAS</a:t>
            </a:r>
          </a:p>
          <a:p>
            <a:pPr defTabSz="914400">
              <a:lnSpc>
                <a:spcPct val="90000"/>
              </a:lnSpc>
            </a:pPr>
            <a:r>
              <a:rPr lang="en-US" sz="4400" b="0" dirty="0">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Pending Regulations &amp; Solutions</a:t>
            </a:r>
          </a:p>
        </p:txBody>
      </p:sp>
      <p:sp>
        <p:nvSpPr>
          <p:cNvPr id="9" name="Title 1">
            <a:extLst>
              <a:ext uri="{FF2B5EF4-FFF2-40B4-BE49-F238E27FC236}">
                <a16:creationId xmlns:a16="http://schemas.microsoft.com/office/drawing/2014/main" id="{760620FA-E4BC-4B74-95A3-DD9F167E275A}"/>
              </a:ext>
            </a:extLst>
          </p:cNvPr>
          <p:cNvSpPr txBox="1">
            <a:spLocks/>
          </p:cNvSpPr>
          <p:nvPr/>
        </p:nvSpPr>
        <p:spPr>
          <a:xfrm>
            <a:off x="455612" y="5112601"/>
            <a:ext cx="5117285" cy="966711"/>
          </a:xfrm>
          <a:prstGeom prst="rect">
            <a:avLst/>
          </a:prstGeom>
        </p:spPr>
        <p:txBody>
          <a:bodyPr lIns="0" tIns="0" rIns="0" bIns="0" anchor="t" anchorCtr="0"/>
          <a:lstStyle>
            <a:lvl1pPr algn="l" rtl="0" eaLnBrk="1" fontAlgn="base" hangingPunct="1">
              <a:lnSpc>
                <a:spcPct val="70000"/>
              </a:lnSpc>
              <a:spcBef>
                <a:spcPct val="0"/>
              </a:spcBef>
              <a:spcAft>
                <a:spcPct val="0"/>
              </a:spcAft>
              <a:defRPr sz="4000" b="1" kern="1200" cap="none" baseline="0">
                <a:solidFill>
                  <a:schemeClr val="accent6"/>
                </a:solidFill>
                <a:latin typeface="+mj-lt"/>
                <a:ea typeface="+mj-ea"/>
                <a:cs typeface="+mj-cs"/>
              </a:defRPr>
            </a:lvl1pPr>
            <a:lvl2pPr algn="l" rtl="0" eaLnBrk="1" fontAlgn="base" hangingPunct="1">
              <a:lnSpc>
                <a:spcPct val="70000"/>
              </a:lnSpc>
              <a:spcBef>
                <a:spcPct val="0"/>
              </a:spcBef>
              <a:spcAft>
                <a:spcPct val="0"/>
              </a:spcAft>
              <a:defRPr sz="4800" b="1">
                <a:solidFill>
                  <a:srgbClr val="005596"/>
                </a:solidFill>
                <a:latin typeface="Calibri" pitchFamily="34" charset="0"/>
              </a:defRPr>
            </a:lvl2pPr>
            <a:lvl3pPr algn="l" rtl="0" eaLnBrk="1" fontAlgn="base" hangingPunct="1">
              <a:lnSpc>
                <a:spcPct val="70000"/>
              </a:lnSpc>
              <a:spcBef>
                <a:spcPct val="0"/>
              </a:spcBef>
              <a:spcAft>
                <a:spcPct val="0"/>
              </a:spcAft>
              <a:defRPr sz="4800" b="1">
                <a:solidFill>
                  <a:srgbClr val="005596"/>
                </a:solidFill>
                <a:latin typeface="Calibri" pitchFamily="34" charset="0"/>
              </a:defRPr>
            </a:lvl3pPr>
            <a:lvl4pPr algn="l" rtl="0" eaLnBrk="1" fontAlgn="base" hangingPunct="1">
              <a:lnSpc>
                <a:spcPct val="70000"/>
              </a:lnSpc>
              <a:spcBef>
                <a:spcPct val="0"/>
              </a:spcBef>
              <a:spcAft>
                <a:spcPct val="0"/>
              </a:spcAft>
              <a:defRPr sz="4800" b="1">
                <a:solidFill>
                  <a:srgbClr val="005596"/>
                </a:solidFill>
                <a:latin typeface="Calibri" pitchFamily="34" charset="0"/>
              </a:defRPr>
            </a:lvl4pPr>
            <a:lvl5pPr algn="l" rtl="0" eaLnBrk="1" fontAlgn="base" hangingPunct="1">
              <a:lnSpc>
                <a:spcPct val="70000"/>
              </a:lnSpc>
              <a:spcBef>
                <a:spcPct val="0"/>
              </a:spcBef>
              <a:spcAft>
                <a:spcPct val="0"/>
              </a:spcAft>
              <a:defRPr sz="4800" b="1">
                <a:solidFill>
                  <a:srgbClr val="005596"/>
                </a:solidFill>
                <a:latin typeface="Calibri" pitchFamily="34" charset="0"/>
              </a:defRPr>
            </a:lvl5pPr>
            <a:lvl6pPr marL="609493" algn="ctr" rtl="0" eaLnBrk="1" fontAlgn="base" hangingPunct="1">
              <a:spcBef>
                <a:spcPct val="0"/>
              </a:spcBef>
              <a:spcAft>
                <a:spcPct val="0"/>
              </a:spcAft>
              <a:defRPr sz="5900">
                <a:solidFill>
                  <a:schemeClr val="tx1"/>
                </a:solidFill>
                <a:latin typeface="Calibri" pitchFamily="34" charset="0"/>
              </a:defRPr>
            </a:lvl6pPr>
            <a:lvl7pPr marL="1218987" algn="ctr" rtl="0" eaLnBrk="1" fontAlgn="base" hangingPunct="1">
              <a:spcBef>
                <a:spcPct val="0"/>
              </a:spcBef>
              <a:spcAft>
                <a:spcPct val="0"/>
              </a:spcAft>
              <a:defRPr sz="5900">
                <a:solidFill>
                  <a:schemeClr val="tx1"/>
                </a:solidFill>
                <a:latin typeface="Calibri" pitchFamily="34" charset="0"/>
              </a:defRPr>
            </a:lvl7pPr>
            <a:lvl8pPr marL="1828480" algn="ctr" rtl="0" eaLnBrk="1" fontAlgn="base" hangingPunct="1">
              <a:spcBef>
                <a:spcPct val="0"/>
              </a:spcBef>
              <a:spcAft>
                <a:spcPct val="0"/>
              </a:spcAft>
              <a:defRPr sz="5900">
                <a:solidFill>
                  <a:schemeClr val="tx1"/>
                </a:solidFill>
                <a:latin typeface="Calibri" pitchFamily="34" charset="0"/>
              </a:defRPr>
            </a:lvl8pPr>
            <a:lvl9pPr marL="2437973" algn="ctr" rtl="0" eaLnBrk="1" fontAlgn="base" hangingPunct="1">
              <a:spcBef>
                <a:spcPct val="0"/>
              </a:spcBef>
              <a:spcAft>
                <a:spcPct val="0"/>
              </a:spcAft>
              <a:defRPr sz="5900">
                <a:solidFill>
                  <a:schemeClr val="tx1"/>
                </a:solidFill>
                <a:latin typeface="Calibri" pitchFamily="34" charset="0"/>
              </a:defRPr>
            </a:lvl9pPr>
          </a:lstStyle>
          <a:p>
            <a:pPr defTabSz="914400">
              <a:lnSpc>
                <a:spcPct val="90000"/>
              </a:lnSpc>
            </a:pPr>
            <a:r>
              <a:rPr lang="en-US" sz="2400" dirty="0">
                <a:latin typeface="Open Sans" panose="020B0606030504020204" pitchFamily="34" charset="0"/>
                <a:ea typeface="Open Sans" panose="020B0606030504020204" pitchFamily="34" charset="0"/>
                <a:cs typeface="Open Sans" panose="020B0606030504020204" pitchFamily="34" charset="0"/>
              </a:rPr>
              <a:t>Southeast Florida Utility Council</a:t>
            </a:r>
          </a:p>
          <a:p>
            <a:pPr defTabSz="914400">
              <a:lnSpc>
                <a:spcPct val="90000"/>
              </a:lnSpc>
            </a:pP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February 14, 2022</a:t>
            </a:r>
          </a:p>
        </p:txBody>
      </p:sp>
    </p:spTree>
    <p:extLst>
      <p:ext uri="{BB962C8B-B14F-4D97-AF65-F5344CB8AC3E}">
        <p14:creationId xmlns:p14="http://schemas.microsoft.com/office/powerpoint/2010/main" val="381955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5CB958-503C-477B-9C2B-37014889E934}"/>
              </a:ext>
            </a:extLst>
          </p:cNvPr>
          <p:cNvSpPr>
            <a:spLocks noGrp="1"/>
          </p:cNvSpPr>
          <p:nvPr>
            <p:ph type="title"/>
          </p:nvPr>
        </p:nvSpPr>
        <p:spPr/>
        <p:txBody>
          <a:bodyPr/>
          <a:lstStyle/>
          <a:p>
            <a:r>
              <a:rPr lang="en-US" dirty="0">
                <a:solidFill>
                  <a:schemeClr val="tx2"/>
                </a:solidFill>
                <a:latin typeface="Raleway SemiBold" panose="020B0703030101060003" pitchFamily="34" charset="0"/>
              </a:rPr>
              <a:t>Evolving PFAS Regulations</a:t>
            </a:r>
          </a:p>
        </p:txBody>
      </p:sp>
      <p:sp>
        <p:nvSpPr>
          <p:cNvPr id="3" name="Text Placeholder 2">
            <a:extLst>
              <a:ext uri="{FF2B5EF4-FFF2-40B4-BE49-F238E27FC236}">
                <a16:creationId xmlns:a16="http://schemas.microsoft.com/office/drawing/2014/main" id="{5603E27A-56D7-4480-9FBF-027FAAEF7422}"/>
              </a:ext>
            </a:extLst>
          </p:cNvPr>
          <p:cNvSpPr>
            <a:spLocks noGrp="1"/>
          </p:cNvSpPr>
          <p:nvPr>
            <p:ph type="body" sz="quarter" idx="19"/>
          </p:nvPr>
        </p:nvSpPr>
        <p:spPr>
          <a:xfrm>
            <a:off x="457072" y="5656343"/>
            <a:ext cx="11276141" cy="720808"/>
          </a:xfrm>
        </p:spPr>
        <p:txBody>
          <a:bodyPr/>
          <a:lstStyle/>
          <a:p>
            <a:pPr>
              <a:lnSpc>
                <a:spcPct val="90000"/>
              </a:lnSpc>
            </a:pPr>
            <a:r>
              <a:rPr lang="en-US" sz="2000" dirty="0">
                <a:solidFill>
                  <a:schemeClr val="tx2"/>
                </a:solidFill>
                <a:latin typeface="Raleway SemiBold" panose="020B0703030101060003" pitchFamily="34" charset="0"/>
              </a:rPr>
              <a:t>Landscape is beginning to change as states implement enforceable drinking water MCLs.</a:t>
            </a:r>
          </a:p>
        </p:txBody>
      </p:sp>
      <p:sp>
        <p:nvSpPr>
          <p:cNvPr id="67" name="Slide Number Placeholder 5">
            <a:extLst>
              <a:ext uri="{FF2B5EF4-FFF2-40B4-BE49-F238E27FC236}">
                <a16:creationId xmlns:a16="http://schemas.microsoft.com/office/drawing/2014/main" id="{A6B67FBB-0D05-4897-B074-10AFCFEA408C}"/>
              </a:ext>
            </a:extLst>
          </p:cNvPr>
          <p:cNvSpPr txBox="1">
            <a:spLocks/>
          </p:cNvSpPr>
          <p:nvPr/>
        </p:nvSpPr>
        <p:spPr bwMode="auto">
          <a:xfrm>
            <a:off x="11434940" y="6508870"/>
            <a:ext cx="137858" cy="138499"/>
          </a:xfrm>
          <a:prstGeom prst="rect">
            <a:avLst/>
          </a:prstGeom>
          <a:noFill/>
        </p:spPr>
        <p:txBody>
          <a:bodyPr wrap="none" lIns="0" tIns="0" rIns="0" bIns="0" anchor="ctr" anchorCtr="0">
            <a:spAutoFit/>
          </a:bodyPr>
          <a:lstStyle>
            <a:defPPr>
              <a:defRPr lang="en-US"/>
            </a:defPPr>
            <a:lvl1pPr marL="0" algn="r" defTabSz="1218987" rtl="0" eaLnBrk="1" latinLnBrk="0" hangingPunct="1">
              <a:buFont typeface="Arial" charset="0"/>
              <a:buNone/>
              <a:defRPr sz="900" b="1" kern="1200">
                <a:solidFill>
                  <a:schemeClr val="tx1"/>
                </a:solidFill>
                <a:latin typeface="+mn-lt"/>
                <a:ea typeface="Gill Sans" charset="0"/>
                <a:cs typeface="Gill Sans" charset="0"/>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900" b="1" i="0" u="none" strike="noStrike" kern="1200" cap="none" spc="0" normalizeH="0" baseline="0" noProof="0" smtClean="0">
                <a:ln>
                  <a:noFill/>
                </a:ln>
                <a:solidFill>
                  <a:srgbClr val="000000"/>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10</a:t>
            </a:fld>
            <a:endParaRPr kumimoji="0" lang="en-US" sz="900" b="1" i="0" u="none" strike="noStrike" kern="1200" cap="none" spc="0" normalizeH="0" baseline="0" noProof="0">
              <a:ln>
                <a:noFill/>
              </a:ln>
              <a:solidFill>
                <a:srgbClr val="000000"/>
              </a:solidFill>
              <a:effectLst/>
              <a:uLnTx/>
              <a:uFillTx/>
              <a:latin typeface="Calibri" panose="020F0502020204030204"/>
            </a:endParaRPr>
          </a:p>
        </p:txBody>
      </p:sp>
      <p:sp>
        <p:nvSpPr>
          <p:cNvPr id="5" name="AutoShape 3">
            <a:extLst>
              <a:ext uri="{FF2B5EF4-FFF2-40B4-BE49-F238E27FC236}">
                <a16:creationId xmlns:a16="http://schemas.microsoft.com/office/drawing/2014/main" id="{2F03C237-3FE9-4945-A7E5-93B61315D406}"/>
              </a:ext>
            </a:extLst>
          </p:cNvPr>
          <p:cNvSpPr>
            <a:spLocks noChangeAspect="1" noChangeArrowheads="1" noTextEdit="1"/>
          </p:cNvSpPr>
          <p:nvPr/>
        </p:nvSpPr>
        <p:spPr bwMode="auto">
          <a:xfrm>
            <a:off x="450056" y="873919"/>
            <a:ext cx="11279188"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reeform 5">
            <a:extLst>
              <a:ext uri="{FF2B5EF4-FFF2-40B4-BE49-F238E27FC236}">
                <a16:creationId xmlns:a16="http://schemas.microsoft.com/office/drawing/2014/main" id="{D1F6A962-3EF6-4872-A127-2C1579051A12}"/>
              </a:ext>
            </a:extLst>
          </p:cNvPr>
          <p:cNvSpPr>
            <a:spLocks/>
          </p:cNvSpPr>
          <p:nvPr/>
        </p:nvSpPr>
        <p:spPr bwMode="auto">
          <a:xfrm>
            <a:off x="8199438" y="3100388"/>
            <a:ext cx="39688" cy="88900"/>
          </a:xfrm>
          <a:custGeom>
            <a:avLst/>
            <a:gdLst>
              <a:gd name="T0" fmla="*/ 7 w 25"/>
              <a:gd name="T1" fmla="*/ 0 h 56"/>
              <a:gd name="T2" fmla="*/ 2 w 25"/>
              <a:gd name="T3" fmla="*/ 29 h 56"/>
              <a:gd name="T4" fmla="*/ 0 w 25"/>
              <a:gd name="T5" fmla="*/ 48 h 56"/>
              <a:gd name="T6" fmla="*/ 5 w 25"/>
              <a:gd name="T7" fmla="*/ 56 h 56"/>
              <a:gd name="T8" fmla="*/ 16 w 25"/>
              <a:gd name="T9" fmla="*/ 46 h 56"/>
              <a:gd name="T10" fmla="*/ 25 w 25"/>
              <a:gd name="T11" fmla="*/ 17 h 56"/>
              <a:gd name="T12" fmla="*/ 13 w 25"/>
              <a:gd name="T13" fmla="*/ 6 h 56"/>
              <a:gd name="T14" fmla="*/ 7 w 25"/>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56">
                <a:moveTo>
                  <a:pt x="7" y="0"/>
                </a:moveTo>
                <a:lnTo>
                  <a:pt x="2" y="29"/>
                </a:lnTo>
                <a:lnTo>
                  <a:pt x="0" y="48"/>
                </a:lnTo>
                <a:lnTo>
                  <a:pt x="5" y="56"/>
                </a:lnTo>
                <a:lnTo>
                  <a:pt x="16" y="46"/>
                </a:lnTo>
                <a:lnTo>
                  <a:pt x="25" y="17"/>
                </a:lnTo>
                <a:lnTo>
                  <a:pt x="13" y="6"/>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Freeform 6">
            <a:extLst>
              <a:ext uri="{FF2B5EF4-FFF2-40B4-BE49-F238E27FC236}">
                <a16:creationId xmlns:a16="http://schemas.microsoft.com/office/drawing/2014/main" id="{029AC035-AF50-451B-9C1F-1432CA8AAC6C}"/>
              </a:ext>
            </a:extLst>
          </p:cNvPr>
          <p:cNvSpPr>
            <a:spLocks/>
          </p:cNvSpPr>
          <p:nvPr/>
        </p:nvSpPr>
        <p:spPr bwMode="auto">
          <a:xfrm>
            <a:off x="8199438" y="3100388"/>
            <a:ext cx="39688" cy="88900"/>
          </a:xfrm>
          <a:custGeom>
            <a:avLst/>
            <a:gdLst>
              <a:gd name="T0" fmla="*/ 7 w 25"/>
              <a:gd name="T1" fmla="*/ 0 h 56"/>
              <a:gd name="T2" fmla="*/ 2 w 25"/>
              <a:gd name="T3" fmla="*/ 29 h 56"/>
              <a:gd name="T4" fmla="*/ 0 w 25"/>
              <a:gd name="T5" fmla="*/ 48 h 56"/>
              <a:gd name="T6" fmla="*/ 5 w 25"/>
              <a:gd name="T7" fmla="*/ 56 h 56"/>
              <a:gd name="T8" fmla="*/ 16 w 25"/>
              <a:gd name="T9" fmla="*/ 46 h 56"/>
              <a:gd name="T10" fmla="*/ 25 w 25"/>
              <a:gd name="T11" fmla="*/ 17 h 56"/>
              <a:gd name="T12" fmla="*/ 13 w 25"/>
              <a:gd name="T13" fmla="*/ 6 h 56"/>
              <a:gd name="T14" fmla="*/ 7 w 25"/>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56">
                <a:moveTo>
                  <a:pt x="7" y="0"/>
                </a:moveTo>
                <a:lnTo>
                  <a:pt x="2" y="29"/>
                </a:lnTo>
                <a:lnTo>
                  <a:pt x="0" y="48"/>
                </a:lnTo>
                <a:lnTo>
                  <a:pt x="5" y="56"/>
                </a:lnTo>
                <a:lnTo>
                  <a:pt x="16" y="46"/>
                </a:lnTo>
                <a:lnTo>
                  <a:pt x="25" y="17"/>
                </a:lnTo>
                <a:lnTo>
                  <a:pt x="13" y="6"/>
                </a:lnTo>
                <a:lnTo>
                  <a:pt x="7" y="0"/>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Freeform 7">
            <a:extLst>
              <a:ext uri="{FF2B5EF4-FFF2-40B4-BE49-F238E27FC236}">
                <a16:creationId xmlns:a16="http://schemas.microsoft.com/office/drawing/2014/main" id="{57E350D1-8F75-410F-90AF-02DF07323464}"/>
              </a:ext>
            </a:extLst>
          </p:cNvPr>
          <p:cNvSpPr>
            <a:spLocks/>
          </p:cNvSpPr>
          <p:nvPr/>
        </p:nvSpPr>
        <p:spPr bwMode="auto">
          <a:xfrm>
            <a:off x="8280400" y="2503488"/>
            <a:ext cx="200025" cy="152400"/>
          </a:xfrm>
          <a:custGeom>
            <a:avLst/>
            <a:gdLst>
              <a:gd name="T0" fmla="*/ 4 w 126"/>
              <a:gd name="T1" fmla="*/ 96 h 96"/>
              <a:gd name="T2" fmla="*/ 53 w 126"/>
              <a:gd name="T3" fmla="*/ 65 h 96"/>
              <a:gd name="T4" fmla="*/ 76 w 126"/>
              <a:gd name="T5" fmla="*/ 46 h 96"/>
              <a:gd name="T6" fmla="*/ 126 w 126"/>
              <a:gd name="T7" fmla="*/ 0 h 96"/>
              <a:gd name="T8" fmla="*/ 117 w 126"/>
              <a:gd name="T9" fmla="*/ 1 h 96"/>
              <a:gd name="T10" fmla="*/ 103 w 126"/>
              <a:gd name="T11" fmla="*/ 14 h 96"/>
              <a:gd name="T12" fmla="*/ 87 w 126"/>
              <a:gd name="T13" fmla="*/ 14 h 96"/>
              <a:gd name="T14" fmla="*/ 79 w 126"/>
              <a:gd name="T15" fmla="*/ 24 h 96"/>
              <a:gd name="T16" fmla="*/ 67 w 126"/>
              <a:gd name="T17" fmla="*/ 25 h 96"/>
              <a:gd name="T18" fmla="*/ 46 w 126"/>
              <a:gd name="T19" fmla="*/ 39 h 96"/>
              <a:gd name="T20" fmla="*/ 32 w 126"/>
              <a:gd name="T21" fmla="*/ 46 h 96"/>
              <a:gd name="T22" fmla="*/ 20 w 126"/>
              <a:gd name="T23" fmla="*/ 59 h 96"/>
              <a:gd name="T24" fmla="*/ 0 w 126"/>
              <a:gd name="T25" fmla="*/ 80 h 96"/>
              <a:gd name="T26" fmla="*/ 4 w 126"/>
              <a:gd name="T2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96">
                <a:moveTo>
                  <a:pt x="4" y="96"/>
                </a:moveTo>
                <a:lnTo>
                  <a:pt x="53" y="65"/>
                </a:lnTo>
                <a:lnTo>
                  <a:pt x="76" y="46"/>
                </a:lnTo>
                <a:lnTo>
                  <a:pt x="126" y="0"/>
                </a:lnTo>
                <a:lnTo>
                  <a:pt x="117" y="1"/>
                </a:lnTo>
                <a:lnTo>
                  <a:pt x="103" y="14"/>
                </a:lnTo>
                <a:lnTo>
                  <a:pt x="87" y="14"/>
                </a:lnTo>
                <a:lnTo>
                  <a:pt x="79" y="24"/>
                </a:lnTo>
                <a:lnTo>
                  <a:pt x="67" y="25"/>
                </a:lnTo>
                <a:lnTo>
                  <a:pt x="46" y="39"/>
                </a:lnTo>
                <a:lnTo>
                  <a:pt x="32" y="46"/>
                </a:lnTo>
                <a:lnTo>
                  <a:pt x="20" y="59"/>
                </a:lnTo>
                <a:lnTo>
                  <a:pt x="0" y="80"/>
                </a:lnTo>
                <a:lnTo>
                  <a:pt x="4" y="9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Freeform 8">
            <a:extLst>
              <a:ext uri="{FF2B5EF4-FFF2-40B4-BE49-F238E27FC236}">
                <a16:creationId xmlns:a16="http://schemas.microsoft.com/office/drawing/2014/main" id="{78E8566A-41CC-48DC-9C6D-B559D67470EE}"/>
              </a:ext>
            </a:extLst>
          </p:cNvPr>
          <p:cNvSpPr>
            <a:spLocks/>
          </p:cNvSpPr>
          <p:nvPr/>
        </p:nvSpPr>
        <p:spPr bwMode="auto">
          <a:xfrm>
            <a:off x="8280400" y="2503488"/>
            <a:ext cx="200025" cy="152400"/>
          </a:xfrm>
          <a:custGeom>
            <a:avLst/>
            <a:gdLst>
              <a:gd name="T0" fmla="*/ 4 w 126"/>
              <a:gd name="T1" fmla="*/ 96 h 96"/>
              <a:gd name="T2" fmla="*/ 53 w 126"/>
              <a:gd name="T3" fmla="*/ 65 h 96"/>
              <a:gd name="T4" fmla="*/ 76 w 126"/>
              <a:gd name="T5" fmla="*/ 46 h 96"/>
              <a:gd name="T6" fmla="*/ 126 w 126"/>
              <a:gd name="T7" fmla="*/ 0 h 96"/>
              <a:gd name="T8" fmla="*/ 117 w 126"/>
              <a:gd name="T9" fmla="*/ 1 h 96"/>
              <a:gd name="T10" fmla="*/ 103 w 126"/>
              <a:gd name="T11" fmla="*/ 14 h 96"/>
              <a:gd name="T12" fmla="*/ 87 w 126"/>
              <a:gd name="T13" fmla="*/ 14 h 96"/>
              <a:gd name="T14" fmla="*/ 79 w 126"/>
              <a:gd name="T15" fmla="*/ 24 h 96"/>
              <a:gd name="T16" fmla="*/ 67 w 126"/>
              <a:gd name="T17" fmla="*/ 25 h 96"/>
              <a:gd name="T18" fmla="*/ 46 w 126"/>
              <a:gd name="T19" fmla="*/ 39 h 96"/>
              <a:gd name="T20" fmla="*/ 32 w 126"/>
              <a:gd name="T21" fmla="*/ 46 h 96"/>
              <a:gd name="T22" fmla="*/ 20 w 126"/>
              <a:gd name="T23" fmla="*/ 59 h 96"/>
              <a:gd name="T24" fmla="*/ 0 w 126"/>
              <a:gd name="T25" fmla="*/ 80 h 96"/>
              <a:gd name="T26" fmla="*/ 4 w 126"/>
              <a:gd name="T2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96">
                <a:moveTo>
                  <a:pt x="4" y="96"/>
                </a:moveTo>
                <a:lnTo>
                  <a:pt x="53" y="65"/>
                </a:lnTo>
                <a:lnTo>
                  <a:pt x="76" y="46"/>
                </a:lnTo>
                <a:lnTo>
                  <a:pt x="126" y="0"/>
                </a:lnTo>
                <a:lnTo>
                  <a:pt x="117" y="1"/>
                </a:lnTo>
                <a:lnTo>
                  <a:pt x="103" y="14"/>
                </a:lnTo>
                <a:lnTo>
                  <a:pt x="87" y="14"/>
                </a:lnTo>
                <a:lnTo>
                  <a:pt x="79" y="24"/>
                </a:lnTo>
                <a:lnTo>
                  <a:pt x="67" y="25"/>
                </a:lnTo>
                <a:lnTo>
                  <a:pt x="46" y="39"/>
                </a:lnTo>
                <a:lnTo>
                  <a:pt x="32" y="46"/>
                </a:lnTo>
                <a:lnTo>
                  <a:pt x="20" y="59"/>
                </a:lnTo>
                <a:lnTo>
                  <a:pt x="0" y="80"/>
                </a:lnTo>
                <a:lnTo>
                  <a:pt x="4" y="96"/>
                </a:lnTo>
                <a:close/>
              </a:path>
            </a:pathLst>
          </a:custGeom>
          <a:solidFill>
            <a:schemeClr val="accent2"/>
          </a:solidFill>
          <a:ln w="12700" cap="rnd">
            <a:solidFill>
              <a:srgbClr val="002B5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Freeform 9">
            <a:extLst>
              <a:ext uri="{FF2B5EF4-FFF2-40B4-BE49-F238E27FC236}">
                <a16:creationId xmlns:a16="http://schemas.microsoft.com/office/drawing/2014/main" id="{A91F8F52-21BE-4E2E-900E-06F94901EB61}"/>
              </a:ext>
            </a:extLst>
          </p:cNvPr>
          <p:cNvSpPr>
            <a:spLocks/>
          </p:cNvSpPr>
          <p:nvPr/>
        </p:nvSpPr>
        <p:spPr bwMode="auto">
          <a:xfrm>
            <a:off x="7539038" y="2003425"/>
            <a:ext cx="773113" cy="660400"/>
          </a:xfrm>
          <a:custGeom>
            <a:avLst/>
            <a:gdLst>
              <a:gd name="T0" fmla="*/ 0 w 487"/>
              <a:gd name="T1" fmla="*/ 416 h 416"/>
              <a:gd name="T2" fmla="*/ 327 w 487"/>
              <a:gd name="T3" fmla="*/ 324 h 416"/>
              <a:gd name="T4" fmla="*/ 353 w 487"/>
              <a:gd name="T5" fmla="*/ 337 h 416"/>
              <a:gd name="T6" fmla="*/ 383 w 487"/>
              <a:gd name="T7" fmla="*/ 367 h 416"/>
              <a:gd name="T8" fmla="*/ 409 w 487"/>
              <a:gd name="T9" fmla="*/ 367 h 416"/>
              <a:gd name="T10" fmla="*/ 431 w 487"/>
              <a:gd name="T11" fmla="*/ 375 h 416"/>
              <a:gd name="T12" fmla="*/ 452 w 487"/>
              <a:gd name="T13" fmla="*/ 373 h 416"/>
              <a:gd name="T14" fmla="*/ 469 w 487"/>
              <a:gd name="T15" fmla="*/ 380 h 416"/>
              <a:gd name="T16" fmla="*/ 478 w 487"/>
              <a:gd name="T17" fmla="*/ 375 h 416"/>
              <a:gd name="T18" fmla="*/ 487 w 487"/>
              <a:gd name="T19" fmla="*/ 346 h 416"/>
              <a:gd name="T20" fmla="*/ 457 w 487"/>
              <a:gd name="T21" fmla="*/ 291 h 416"/>
              <a:gd name="T22" fmla="*/ 454 w 487"/>
              <a:gd name="T23" fmla="*/ 254 h 416"/>
              <a:gd name="T24" fmla="*/ 446 w 487"/>
              <a:gd name="T25" fmla="*/ 236 h 416"/>
              <a:gd name="T26" fmla="*/ 443 w 487"/>
              <a:gd name="T27" fmla="*/ 192 h 416"/>
              <a:gd name="T28" fmla="*/ 414 w 487"/>
              <a:gd name="T29" fmla="*/ 102 h 416"/>
              <a:gd name="T30" fmla="*/ 398 w 487"/>
              <a:gd name="T31" fmla="*/ 88 h 416"/>
              <a:gd name="T32" fmla="*/ 383 w 487"/>
              <a:gd name="T33" fmla="*/ 43 h 416"/>
              <a:gd name="T34" fmla="*/ 377 w 487"/>
              <a:gd name="T35" fmla="*/ 25 h 416"/>
              <a:gd name="T36" fmla="*/ 369 w 487"/>
              <a:gd name="T37" fmla="*/ 0 h 416"/>
              <a:gd name="T38" fmla="*/ 263 w 487"/>
              <a:gd name="T39" fmla="*/ 42 h 416"/>
              <a:gd name="T40" fmla="*/ 242 w 487"/>
              <a:gd name="T41" fmla="*/ 62 h 416"/>
              <a:gd name="T42" fmla="*/ 234 w 487"/>
              <a:gd name="T43" fmla="*/ 89 h 416"/>
              <a:gd name="T44" fmla="*/ 234 w 487"/>
              <a:gd name="T45" fmla="*/ 111 h 416"/>
              <a:gd name="T46" fmla="*/ 230 w 487"/>
              <a:gd name="T47" fmla="*/ 121 h 416"/>
              <a:gd name="T48" fmla="*/ 210 w 487"/>
              <a:gd name="T49" fmla="*/ 139 h 416"/>
              <a:gd name="T50" fmla="*/ 205 w 487"/>
              <a:gd name="T51" fmla="*/ 151 h 416"/>
              <a:gd name="T52" fmla="*/ 217 w 487"/>
              <a:gd name="T53" fmla="*/ 153 h 416"/>
              <a:gd name="T54" fmla="*/ 228 w 487"/>
              <a:gd name="T55" fmla="*/ 163 h 416"/>
              <a:gd name="T56" fmla="*/ 217 w 487"/>
              <a:gd name="T57" fmla="*/ 185 h 416"/>
              <a:gd name="T58" fmla="*/ 232 w 487"/>
              <a:gd name="T59" fmla="*/ 200 h 416"/>
              <a:gd name="T60" fmla="*/ 230 w 487"/>
              <a:gd name="T61" fmla="*/ 216 h 416"/>
              <a:gd name="T62" fmla="*/ 212 w 487"/>
              <a:gd name="T63" fmla="*/ 217 h 416"/>
              <a:gd name="T64" fmla="*/ 186 w 487"/>
              <a:gd name="T65" fmla="*/ 242 h 416"/>
              <a:gd name="T66" fmla="*/ 165 w 487"/>
              <a:gd name="T67" fmla="*/ 254 h 416"/>
              <a:gd name="T68" fmla="*/ 154 w 487"/>
              <a:gd name="T69" fmla="*/ 263 h 416"/>
              <a:gd name="T70" fmla="*/ 141 w 487"/>
              <a:gd name="T71" fmla="*/ 263 h 416"/>
              <a:gd name="T72" fmla="*/ 117 w 487"/>
              <a:gd name="T73" fmla="*/ 262 h 416"/>
              <a:gd name="T74" fmla="*/ 89 w 487"/>
              <a:gd name="T75" fmla="*/ 274 h 416"/>
              <a:gd name="T76" fmla="*/ 62 w 487"/>
              <a:gd name="T77" fmla="*/ 285 h 416"/>
              <a:gd name="T78" fmla="*/ 54 w 487"/>
              <a:gd name="T79" fmla="*/ 317 h 416"/>
              <a:gd name="T80" fmla="*/ 70 w 487"/>
              <a:gd name="T81" fmla="*/ 321 h 416"/>
              <a:gd name="T82" fmla="*/ 73 w 487"/>
              <a:gd name="T83" fmla="*/ 337 h 416"/>
              <a:gd name="T84" fmla="*/ 69 w 487"/>
              <a:gd name="T85" fmla="*/ 352 h 416"/>
              <a:gd name="T86" fmla="*/ 0 w 487"/>
              <a:gd name="T87"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7" h="416">
                <a:moveTo>
                  <a:pt x="0" y="416"/>
                </a:moveTo>
                <a:lnTo>
                  <a:pt x="327" y="324"/>
                </a:lnTo>
                <a:lnTo>
                  <a:pt x="353" y="337"/>
                </a:lnTo>
                <a:lnTo>
                  <a:pt x="383" y="367"/>
                </a:lnTo>
                <a:lnTo>
                  <a:pt x="409" y="367"/>
                </a:lnTo>
                <a:lnTo>
                  <a:pt x="431" y="375"/>
                </a:lnTo>
                <a:lnTo>
                  <a:pt x="452" y="373"/>
                </a:lnTo>
                <a:lnTo>
                  <a:pt x="469" y="380"/>
                </a:lnTo>
                <a:lnTo>
                  <a:pt x="478" y="375"/>
                </a:lnTo>
                <a:lnTo>
                  <a:pt x="487" y="346"/>
                </a:lnTo>
                <a:lnTo>
                  <a:pt x="457" y="291"/>
                </a:lnTo>
                <a:lnTo>
                  <a:pt x="454" y="254"/>
                </a:lnTo>
                <a:lnTo>
                  <a:pt x="446" y="236"/>
                </a:lnTo>
                <a:lnTo>
                  <a:pt x="443" y="192"/>
                </a:lnTo>
                <a:lnTo>
                  <a:pt x="414" y="102"/>
                </a:lnTo>
                <a:lnTo>
                  <a:pt x="398" y="88"/>
                </a:lnTo>
                <a:lnTo>
                  <a:pt x="383" y="43"/>
                </a:lnTo>
                <a:lnTo>
                  <a:pt x="377" y="25"/>
                </a:lnTo>
                <a:lnTo>
                  <a:pt x="369" y="0"/>
                </a:lnTo>
                <a:lnTo>
                  <a:pt x="263" y="42"/>
                </a:lnTo>
                <a:lnTo>
                  <a:pt x="242" y="62"/>
                </a:lnTo>
                <a:lnTo>
                  <a:pt x="234" y="89"/>
                </a:lnTo>
                <a:lnTo>
                  <a:pt x="234" y="111"/>
                </a:lnTo>
                <a:lnTo>
                  <a:pt x="230" y="121"/>
                </a:lnTo>
                <a:lnTo>
                  <a:pt x="210" y="139"/>
                </a:lnTo>
                <a:lnTo>
                  <a:pt x="205" y="151"/>
                </a:lnTo>
                <a:lnTo>
                  <a:pt x="217" y="153"/>
                </a:lnTo>
                <a:lnTo>
                  <a:pt x="228" y="163"/>
                </a:lnTo>
                <a:lnTo>
                  <a:pt x="217" y="185"/>
                </a:lnTo>
                <a:lnTo>
                  <a:pt x="232" y="200"/>
                </a:lnTo>
                <a:lnTo>
                  <a:pt x="230" y="216"/>
                </a:lnTo>
                <a:lnTo>
                  <a:pt x="212" y="217"/>
                </a:lnTo>
                <a:lnTo>
                  <a:pt x="186" y="242"/>
                </a:lnTo>
                <a:lnTo>
                  <a:pt x="165" y="254"/>
                </a:lnTo>
                <a:lnTo>
                  <a:pt x="154" y="263"/>
                </a:lnTo>
                <a:lnTo>
                  <a:pt x="141" y="263"/>
                </a:lnTo>
                <a:lnTo>
                  <a:pt x="117" y="262"/>
                </a:lnTo>
                <a:lnTo>
                  <a:pt x="89" y="274"/>
                </a:lnTo>
                <a:lnTo>
                  <a:pt x="62" y="285"/>
                </a:lnTo>
                <a:lnTo>
                  <a:pt x="54" y="317"/>
                </a:lnTo>
                <a:lnTo>
                  <a:pt x="70" y="321"/>
                </a:lnTo>
                <a:lnTo>
                  <a:pt x="73" y="337"/>
                </a:lnTo>
                <a:lnTo>
                  <a:pt x="69" y="352"/>
                </a:lnTo>
                <a:lnTo>
                  <a:pt x="0" y="4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Freeform 10">
            <a:extLst>
              <a:ext uri="{FF2B5EF4-FFF2-40B4-BE49-F238E27FC236}">
                <a16:creationId xmlns:a16="http://schemas.microsoft.com/office/drawing/2014/main" id="{F12B6D4E-509C-4273-BCA2-BF8EDB5D99C3}"/>
              </a:ext>
            </a:extLst>
          </p:cNvPr>
          <p:cNvSpPr>
            <a:spLocks/>
          </p:cNvSpPr>
          <p:nvPr/>
        </p:nvSpPr>
        <p:spPr bwMode="auto">
          <a:xfrm>
            <a:off x="7539038" y="2003425"/>
            <a:ext cx="773113" cy="660400"/>
          </a:xfrm>
          <a:custGeom>
            <a:avLst/>
            <a:gdLst>
              <a:gd name="T0" fmla="*/ 0 w 487"/>
              <a:gd name="T1" fmla="*/ 416 h 416"/>
              <a:gd name="T2" fmla="*/ 327 w 487"/>
              <a:gd name="T3" fmla="*/ 324 h 416"/>
              <a:gd name="T4" fmla="*/ 353 w 487"/>
              <a:gd name="T5" fmla="*/ 337 h 416"/>
              <a:gd name="T6" fmla="*/ 383 w 487"/>
              <a:gd name="T7" fmla="*/ 367 h 416"/>
              <a:gd name="T8" fmla="*/ 409 w 487"/>
              <a:gd name="T9" fmla="*/ 367 h 416"/>
              <a:gd name="T10" fmla="*/ 431 w 487"/>
              <a:gd name="T11" fmla="*/ 375 h 416"/>
              <a:gd name="T12" fmla="*/ 452 w 487"/>
              <a:gd name="T13" fmla="*/ 373 h 416"/>
              <a:gd name="T14" fmla="*/ 469 w 487"/>
              <a:gd name="T15" fmla="*/ 380 h 416"/>
              <a:gd name="T16" fmla="*/ 478 w 487"/>
              <a:gd name="T17" fmla="*/ 375 h 416"/>
              <a:gd name="T18" fmla="*/ 487 w 487"/>
              <a:gd name="T19" fmla="*/ 346 h 416"/>
              <a:gd name="T20" fmla="*/ 457 w 487"/>
              <a:gd name="T21" fmla="*/ 291 h 416"/>
              <a:gd name="T22" fmla="*/ 454 w 487"/>
              <a:gd name="T23" fmla="*/ 254 h 416"/>
              <a:gd name="T24" fmla="*/ 446 w 487"/>
              <a:gd name="T25" fmla="*/ 236 h 416"/>
              <a:gd name="T26" fmla="*/ 443 w 487"/>
              <a:gd name="T27" fmla="*/ 192 h 416"/>
              <a:gd name="T28" fmla="*/ 414 w 487"/>
              <a:gd name="T29" fmla="*/ 102 h 416"/>
              <a:gd name="T30" fmla="*/ 398 w 487"/>
              <a:gd name="T31" fmla="*/ 88 h 416"/>
              <a:gd name="T32" fmla="*/ 383 w 487"/>
              <a:gd name="T33" fmla="*/ 43 h 416"/>
              <a:gd name="T34" fmla="*/ 377 w 487"/>
              <a:gd name="T35" fmla="*/ 25 h 416"/>
              <a:gd name="T36" fmla="*/ 369 w 487"/>
              <a:gd name="T37" fmla="*/ 0 h 416"/>
              <a:gd name="T38" fmla="*/ 263 w 487"/>
              <a:gd name="T39" fmla="*/ 42 h 416"/>
              <a:gd name="T40" fmla="*/ 242 w 487"/>
              <a:gd name="T41" fmla="*/ 62 h 416"/>
              <a:gd name="T42" fmla="*/ 234 w 487"/>
              <a:gd name="T43" fmla="*/ 89 h 416"/>
              <a:gd name="T44" fmla="*/ 234 w 487"/>
              <a:gd name="T45" fmla="*/ 111 h 416"/>
              <a:gd name="T46" fmla="*/ 230 w 487"/>
              <a:gd name="T47" fmla="*/ 121 h 416"/>
              <a:gd name="T48" fmla="*/ 210 w 487"/>
              <a:gd name="T49" fmla="*/ 139 h 416"/>
              <a:gd name="T50" fmla="*/ 205 w 487"/>
              <a:gd name="T51" fmla="*/ 151 h 416"/>
              <a:gd name="T52" fmla="*/ 217 w 487"/>
              <a:gd name="T53" fmla="*/ 153 h 416"/>
              <a:gd name="T54" fmla="*/ 228 w 487"/>
              <a:gd name="T55" fmla="*/ 163 h 416"/>
              <a:gd name="T56" fmla="*/ 217 w 487"/>
              <a:gd name="T57" fmla="*/ 185 h 416"/>
              <a:gd name="T58" fmla="*/ 232 w 487"/>
              <a:gd name="T59" fmla="*/ 200 h 416"/>
              <a:gd name="T60" fmla="*/ 230 w 487"/>
              <a:gd name="T61" fmla="*/ 216 h 416"/>
              <a:gd name="T62" fmla="*/ 212 w 487"/>
              <a:gd name="T63" fmla="*/ 217 h 416"/>
              <a:gd name="T64" fmla="*/ 186 w 487"/>
              <a:gd name="T65" fmla="*/ 242 h 416"/>
              <a:gd name="T66" fmla="*/ 165 w 487"/>
              <a:gd name="T67" fmla="*/ 254 h 416"/>
              <a:gd name="T68" fmla="*/ 154 w 487"/>
              <a:gd name="T69" fmla="*/ 263 h 416"/>
              <a:gd name="T70" fmla="*/ 141 w 487"/>
              <a:gd name="T71" fmla="*/ 263 h 416"/>
              <a:gd name="T72" fmla="*/ 117 w 487"/>
              <a:gd name="T73" fmla="*/ 262 h 416"/>
              <a:gd name="T74" fmla="*/ 89 w 487"/>
              <a:gd name="T75" fmla="*/ 274 h 416"/>
              <a:gd name="T76" fmla="*/ 62 w 487"/>
              <a:gd name="T77" fmla="*/ 285 h 416"/>
              <a:gd name="T78" fmla="*/ 54 w 487"/>
              <a:gd name="T79" fmla="*/ 317 h 416"/>
              <a:gd name="T80" fmla="*/ 70 w 487"/>
              <a:gd name="T81" fmla="*/ 321 h 416"/>
              <a:gd name="T82" fmla="*/ 73 w 487"/>
              <a:gd name="T83" fmla="*/ 337 h 416"/>
              <a:gd name="T84" fmla="*/ 69 w 487"/>
              <a:gd name="T85" fmla="*/ 352 h 416"/>
              <a:gd name="T86" fmla="*/ 0 w 487"/>
              <a:gd name="T87"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7" h="416">
                <a:moveTo>
                  <a:pt x="0" y="416"/>
                </a:moveTo>
                <a:lnTo>
                  <a:pt x="327" y="324"/>
                </a:lnTo>
                <a:lnTo>
                  <a:pt x="353" y="337"/>
                </a:lnTo>
                <a:lnTo>
                  <a:pt x="383" y="367"/>
                </a:lnTo>
                <a:lnTo>
                  <a:pt x="409" y="367"/>
                </a:lnTo>
                <a:lnTo>
                  <a:pt x="431" y="375"/>
                </a:lnTo>
                <a:lnTo>
                  <a:pt x="452" y="373"/>
                </a:lnTo>
                <a:lnTo>
                  <a:pt x="469" y="380"/>
                </a:lnTo>
                <a:lnTo>
                  <a:pt x="478" y="375"/>
                </a:lnTo>
                <a:lnTo>
                  <a:pt x="487" y="346"/>
                </a:lnTo>
                <a:lnTo>
                  <a:pt x="457" y="291"/>
                </a:lnTo>
                <a:lnTo>
                  <a:pt x="454" y="254"/>
                </a:lnTo>
                <a:lnTo>
                  <a:pt x="446" y="236"/>
                </a:lnTo>
                <a:lnTo>
                  <a:pt x="443" y="192"/>
                </a:lnTo>
                <a:lnTo>
                  <a:pt x="414" y="102"/>
                </a:lnTo>
                <a:lnTo>
                  <a:pt x="398" y="88"/>
                </a:lnTo>
                <a:lnTo>
                  <a:pt x="383" y="43"/>
                </a:lnTo>
                <a:lnTo>
                  <a:pt x="377" y="25"/>
                </a:lnTo>
                <a:lnTo>
                  <a:pt x="369" y="0"/>
                </a:lnTo>
                <a:lnTo>
                  <a:pt x="263" y="42"/>
                </a:lnTo>
                <a:lnTo>
                  <a:pt x="242" y="62"/>
                </a:lnTo>
                <a:lnTo>
                  <a:pt x="234" y="89"/>
                </a:lnTo>
                <a:lnTo>
                  <a:pt x="234" y="111"/>
                </a:lnTo>
                <a:lnTo>
                  <a:pt x="230" y="121"/>
                </a:lnTo>
                <a:lnTo>
                  <a:pt x="210" y="139"/>
                </a:lnTo>
                <a:lnTo>
                  <a:pt x="205" y="151"/>
                </a:lnTo>
                <a:lnTo>
                  <a:pt x="217" y="153"/>
                </a:lnTo>
                <a:lnTo>
                  <a:pt x="228" y="163"/>
                </a:lnTo>
                <a:lnTo>
                  <a:pt x="217" y="185"/>
                </a:lnTo>
                <a:lnTo>
                  <a:pt x="232" y="200"/>
                </a:lnTo>
                <a:lnTo>
                  <a:pt x="230" y="216"/>
                </a:lnTo>
                <a:lnTo>
                  <a:pt x="212" y="217"/>
                </a:lnTo>
                <a:lnTo>
                  <a:pt x="186" y="242"/>
                </a:lnTo>
                <a:lnTo>
                  <a:pt x="165" y="254"/>
                </a:lnTo>
                <a:lnTo>
                  <a:pt x="154" y="263"/>
                </a:lnTo>
                <a:lnTo>
                  <a:pt x="141" y="263"/>
                </a:lnTo>
                <a:lnTo>
                  <a:pt x="117" y="262"/>
                </a:lnTo>
                <a:lnTo>
                  <a:pt x="89" y="274"/>
                </a:lnTo>
                <a:lnTo>
                  <a:pt x="62" y="285"/>
                </a:lnTo>
                <a:lnTo>
                  <a:pt x="54" y="317"/>
                </a:lnTo>
                <a:lnTo>
                  <a:pt x="70" y="321"/>
                </a:lnTo>
                <a:lnTo>
                  <a:pt x="73" y="337"/>
                </a:lnTo>
                <a:lnTo>
                  <a:pt x="69" y="352"/>
                </a:lnTo>
                <a:lnTo>
                  <a:pt x="0" y="416"/>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11">
            <a:extLst>
              <a:ext uri="{FF2B5EF4-FFF2-40B4-BE49-F238E27FC236}">
                <a16:creationId xmlns:a16="http://schemas.microsoft.com/office/drawing/2014/main" id="{B1B14419-8793-4E3B-B7E2-B757EB7269CD}"/>
              </a:ext>
            </a:extLst>
          </p:cNvPr>
          <p:cNvSpPr>
            <a:spLocks/>
          </p:cNvSpPr>
          <p:nvPr/>
        </p:nvSpPr>
        <p:spPr bwMode="auto">
          <a:xfrm>
            <a:off x="5664200" y="2719388"/>
            <a:ext cx="758825" cy="514350"/>
          </a:xfrm>
          <a:custGeom>
            <a:avLst/>
            <a:gdLst>
              <a:gd name="T0" fmla="*/ 934 w 1182"/>
              <a:gd name="T1" fmla="*/ 0 h 801"/>
              <a:gd name="T2" fmla="*/ 951 w 1182"/>
              <a:gd name="T3" fmla="*/ 27 h 801"/>
              <a:gd name="T4" fmla="*/ 969 w 1182"/>
              <a:gd name="T5" fmla="*/ 65 h 801"/>
              <a:gd name="T6" fmla="*/ 967 w 1182"/>
              <a:gd name="T7" fmla="*/ 88 h 801"/>
              <a:gd name="T8" fmla="*/ 949 w 1182"/>
              <a:gd name="T9" fmla="*/ 144 h 801"/>
              <a:gd name="T10" fmla="*/ 965 w 1182"/>
              <a:gd name="T11" fmla="*/ 162 h 801"/>
              <a:gd name="T12" fmla="*/ 972 w 1182"/>
              <a:gd name="T13" fmla="*/ 186 h 801"/>
              <a:gd name="T14" fmla="*/ 1023 w 1182"/>
              <a:gd name="T15" fmla="*/ 219 h 801"/>
              <a:gd name="T16" fmla="*/ 1080 w 1182"/>
              <a:gd name="T17" fmla="*/ 237 h 801"/>
              <a:gd name="T18" fmla="*/ 1098 w 1182"/>
              <a:gd name="T19" fmla="*/ 282 h 801"/>
              <a:gd name="T20" fmla="*/ 1122 w 1182"/>
              <a:gd name="T21" fmla="*/ 307 h 801"/>
              <a:gd name="T22" fmla="*/ 1141 w 1182"/>
              <a:gd name="T23" fmla="*/ 324 h 801"/>
              <a:gd name="T24" fmla="*/ 1182 w 1182"/>
              <a:gd name="T25" fmla="*/ 382 h 801"/>
              <a:gd name="T26" fmla="*/ 1158 w 1182"/>
              <a:gd name="T27" fmla="*/ 430 h 801"/>
              <a:gd name="T28" fmla="*/ 1136 w 1182"/>
              <a:gd name="T29" fmla="*/ 478 h 801"/>
              <a:gd name="T30" fmla="*/ 1104 w 1182"/>
              <a:gd name="T31" fmla="*/ 510 h 801"/>
              <a:gd name="T32" fmla="*/ 1050 w 1182"/>
              <a:gd name="T33" fmla="*/ 505 h 801"/>
              <a:gd name="T34" fmla="*/ 1024 w 1182"/>
              <a:gd name="T35" fmla="*/ 511 h 801"/>
              <a:gd name="T36" fmla="*/ 1050 w 1182"/>
              <a:gd name="T37" fmla="*/ 585 h 801"/>
              <a:gd name="T38" fmla="*/ 993 w 1182"/>
              <a:gd name="T39" fmla="*/ 672 h 801"/>
              <a:gd name="T40" fmla="*/ 995 w 1182"/>
              <a:gd name="T41" fmla="*/ 755 h 801"/>
              <a:gd name="T42" fmla="*/ 916 w 1182"/>
              <a:gd name="T43" fmla="*/ 723 h 801"/>
              <a:gd name="T44" fmla="*/ 417 w 1182"/>
              <a:gd name="T45" fmla="*/ 780 h 801"/>
              <a:gd name="T46" fmla="*/ 203 w 1182"/>
              <a:gd name="T47" fmla="*/ 799 h 801"/>
              <a:gd name="T48" fmla="*/ 187 w 1182"/>
              <a:gd name="T49" fmla="*/ 772 h 801"/>
              <a:gd name="T50" fmla="*/ 185 w 1182"/>
              <a:gd name="T51" fmla="*/ 735 h 801"/>
              <a:gd name="T52" fmla="*/ 184 w 1182"/>
              <a:gd name="T53" fmla="*/ 707 h 801"/>
              <a:gd name="T54" fmla="*/ 189 w 1182"/>
              <a:gd name="T55" fmla="*/ 672 h 801"/>
              <a:gd name="T56" fmla="*/ 177 w 1182"/>
              <a:gd name="T57" fmla="*/ 641 h 801"/>
              <a:gd name="T58" fmla="*/ 159 w 1182"/>
              <a:gd name="T59" fmla="*/ 611 h 801"/>
              <a:gd name="T60" fmla="*/ 156 w 1182"/>
              <a:gd name="T61" fmla="*/ 583 h 801"/>
              <a:gd name="T62" fmla="*/ 156 w 1182"/>
              <a:gd name="T63" fmla="*/ 575 h 801"/>
              <a:gd name="T64" fmla="*/ 122 w 1182"/>
              <a:gd name="T65" fmla="*/ 517 h 801"/>
              <a:gd name="T66" fmla="*/ 97 w 1182"/>
              <a:gd name="T67" fmla="*/ 446 h 801"/>
              <a:gd name="T68" fmla="*/ 73 w 1182"/>
              <a:gd name="T69" fmla="*/ 402 h 801"/>
              <a:gd name="T70" fmla="*/ 66 w 1182"/>
              <a:gd name="T71" fmla="*/ 367 h 801"/>
              <a:gd name="T72" fmla="*/ 0 w 1182"/>
              <a:gd name="T73" fmla="*/ 313 h 801"/>
              <a:gd name="T74" fmla="*/ 48 w 1182"/>
              <a:gd name="T75" fmla="*/ 263 h 801"/>
              <a:gd name="T76" fmla="*/ 45 w 1182"/>
              <a:gd name="T77" fmla="*/ 244 h 801"/>
              <a:gd name="T78" fmla="*/ 38 w 1182"/>
              <a:gd name="T79" fmla="*/ 184 h 801"/>
              <a:gd name="T80" fmla="*/ 58 w 1182"/>
              <a:gd name="T81" fmla="*/ 121 h 801"/>
              <a:gd name="T82" fmla="*/ 518 w 1182"/>
              <a:gd name="T83" fmla="*/ 66 h 801"/>
              <a:gd name="T84" fmla="*/ 934 w 1182"/>
              <a:gd name="T85"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2" h="801">
                <a:moveTo>
                  <a:pt x="934" y="0"/>
                </a:moveTo>
                <a:cubicBezTo>
                  <a:pt x="932" y="13"/>
                  <a:pt x="953" y="14"/>
                  <a:pt x="951" y="27"/>
                </a:cubicBezTo>
                <a:cubicBezTo>
                  <a:pt x="957" y="39"/>
                  <a:pt x="963" y="52"/>
                  <a:pt x="969" y="65"/>
                </a:cubicBezTo>
                <a:cubicBezTo>
                  <a:pt x="968" y="73"/>
                  <a:pt x="967" y="81"/>
                  <a:pt x="967" y="88"/>
                </a:cubicBezTo>
                <a:cubicBezTo>
                  <a:pt x="961" y="107"/>
                  <a:pt x="955" y="125"/>
                  <a:pt x="949" y="144"/>
                </a:cubicBezTo>
                <a:lnTo>
                  <a:pt x="965" y="162"/>
                </a:lnTo>
                <a:cubicBezTo>
                  <a:pt x="967" y="170"/>
                  <a:pt x="970" y="178"/>
                  <a:pt x="972" y="186"/>
                </a:cubicBezTo>
                <a:lnTo>
                  <a:pt x="1023" y="219"/>
                </a:lnTo>
                <a:lnTo>
                  <a:pt x="1080" y="237"/>
                </a:lnTo>
                <a:cubicBezTo>
                  <a:pt x="1086" y="251"/>
                  <a:pt x="1092" y="267"/>
                  <a:pt x="1098" y="282"/>
                </a:cubicBezTo>
                <a:cubicBezTo>
                  <a:pt x="1106" y="290"/>
                  <a:pt x="1114" y="299"/>
                  <a:pt x="1122" y="307"/>
                </a:cubicBezTo>
                <a:lnTo>
                  <a:pt x="1141" y="324"/>
                </a:lnTo>
                <a:cubicBezTo>
                  <a:pt x="1148" y="344"/>
                  <a:pt x="1176" y="363"/>
                  <a:pt x="1182" y="382"/>
                </a:cubicBezTo>
                <a:lnTo>
                  <a:pt x="1158" y="430"/>
                </a:lnTo>
                <a:lnTo>
                  <a:pt x="1136" y="478"/>
                </a:lnTo>
                <a:cubicBezTo>
                  <a:pt x="1136" y="478"/>
                  <a:pt x="1119" y="496"/>
                  <a:pt x="1104" y="510"/>
                </a:cubicBezTo>
                <a:cubicBezTo>
                  <a:pt x="1088" y="524"/>
                  <a:pt x="1064" y="505"/>
                  <a:pt x="1050" y="505"/>
                </a:cubicBezTo>
                <a:cubicBezTo>
                  <a:pt x="1038" y="505"/>
                  <a:pt x="1024" y="498"/>
                  <a:pt x="1024" y="511"/>
                </a:cubicBezTo>
                <a:cubicBezTo>
                  <a:pt x="1024" y="524"/>
                  <a:pt x="1056" y="558"/>
                  <a:pt x="1050" y="585"/>
                </a:cubicBezTo>
                <a:cubicBezTo>
                  <a:pt x="1045" y="611"/>
                  <a:pt x="1006" y="652"/>
                  <a:pt x="993" y="672"/>
                </a:cubicBezTo>
                <a:cubicBezTo>
                  <a:pt x="979" y="694"/>
                  <a:pt x="1008" y="747"/>
                  <a:pt x="995" y="755"/>
                </a:cubicBezTo>
                <a:cubicBezTo>
                  <a:pt x="982" y="764"/>
                  <a:pt x="1014" y="741"/>
                  <a:pt x="916" y="723"/>
                </a:cubicBezTo>
                <a:cubicBezTo>
                  <a:pt x="780" y="737"/>
                  <a:pt x="583" y="761"/>
                  <a:pt x="417" y="780"/>
                </a:cubicBezTo>
                <a:cubicBezTo>
                  <a:pt x="298" y="792"/>
                  <a:pt x="241" y="801"/>
                  <a:pt x="203" y="799"/>
                </a:cubicBezTo>
                <a:cubicBezTo>
                  <a:pt x="197" y="790"/>
                  <a:pt x="193" y="781"/>
                  <a:pt x="187" y="772"/>
                </a:cubicBezTo>
                <a:cubicBezTo>
                  <a:pt x="188" y="763"/>
                  <a:pt x="185" y="744"/>
                  <a:pt x="185" y="735"/>
                </a:cubicBezTo>
                <a:cubicBezTo>
                  <a:pt x="181" y="723"/>
                  <a:pt x="189" y="719"/>
                  <a:pt x="184" y="707"/>
                </a:cubicBezTo>
                <a:cubicBezTo>
                  <a:pt x="177" y="693"/>
                  <a:pt x="196" y="685"/>
                  <a:pt x="189" y="672"/>
                </a:cubicBezTo>
                <a:cubicBezTo>
                  <a:pt x="185" y="661"/>
                  <a:pt x="181" y="651"/>
                  <a:pt x="177" y="641"/>
                </a:cubicBezTo>
                <a:cubicBezTo>
                  <a:pt x="177" y="641"/>
                  <a:pt x="177" y="621"/>
                  <a:pt x="159" y="611"/>
                </a:cubicBezTo>
                <a:cubicBezTo>
                  <a:pt x="141" y="602"/>
                  <a:pt x="156" y="583"/>
                  <a:pt x="156" y="583"/>
                </a:cubicBezTo>
                <a:lnTo>
                  <a:pt x="156" y="575"/>
                </a:lnTo>
                <a:cubicBezTo>
                  <a:pt x="152" y="563"/>
                  <a:pt x="132" y="538"/>
                  <a:pt x="122" y="517"/>
                </a:cubicBezTo>
                <a:cubicBezTo>
                  <a:pt x="102" y="491"/>
                  <a:pt x="108" y="465"/>
                  <a:pt x="97" y="446"/>
                </a:cubicBezTo>
                <a:cubicBezTo>
                  <a:pt x="86" y="427"/>
                  <a:pt x="73" y="402"/>
                  <a:pt x="73" y="402"/>
                </a:cubicBezTo>
                <a:cubicBezTo>
                  <a:pt x="71" y="391"/>
                  <a:pt x="69" y="379"/>
                  <a:pt x="66" y="367"/>
                </a:cubicBezTo>
                <a:lnTo>
                  <a:pt x="0" y="313"/>
                </a:lnTo>
                <a:lnTo>
                  <a:pt x="48" y="263"/>
                </a:lnTo>
                <a:lnTo>
                  <a:pt x="45" y="244"/>
                </a:lnTo>
                <a:lnTo>
                  <a:pt x="38" y="184"/>
                </a:lnTo>
                <a:cubicBezTo>
                  <a:pt x="39" y="172"/>
                  <a:pt x="57" y="133"/>
                  <a:pt x="58" y="121"/>
                </a:cubicBezTo>
                <a:cubicBezTo>
                  <a:pt x="60" y="110"/>
                  <a:pt x="516" y="77"/>
                  <a:pt x="518" y="66"/>
                </a:cubicBezTo>
                <a:lnTo>
                  <a:pt x="934" y="0"/>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12">
            <a:extLst>
              <a:ext uri="{FF2B5EF4-FFF2-40B4-BE49-F238E27FC236}">
                <a16:creationId xmlns:a16="http://schemas.microsoft.com/office/drawing/2014/main" id="{AE7BF193-D095-4836-B548-CD024262E376}"/>
              </a:ext>
            </a:extLst>
          </p:cNvPr>
          <p:cNvSpPr>
            <a:spLocks/>
          </p:cNvSpPr>
          <p:nvPr/>
        </p:nvSpPr>
        <p:spPr bwMode="auto">
          <a:xfrm>
            <a:off x="5664200" y="2719388"/>
            <a:ext cx="758825" cy="514350"/>
          </a:xfrm>
          <a:custGeom>
            <a:avLst/>
            <a:gdLst>
              <a:gd name="T0" fmla="*/ 934 w 1182"/>
              <a:gd name="T1" fmla="*/ 0 h 801"/>
              <a:gd name="T2" fmla="*/ 951 w 1182"/>
              <a:gd name="T3" fmla="*/ 27 h 801"/>
              <a:gd name="T4" fmla="*/ 969 w 1182"/>
              <a:gd name="T5" fmla="*/ 65 h 801"/>
              <a:gd name="T6" fmla="*/ 967 w 1182"/>
              <a:gd name="T7" fmla="*/ 88 h 801"/>
              <a:gd name="T8" fmla="*/ 949 w 1182"/>
              <a:gd name="T9" fmla="*/ 144 h 801"/>
              <a:gd name="T10" fmla="*/ 965 w 1182"/>
              <a:gd name="T11" fmla="*/ 162 h 801"/>
              <a:gd name="T12" fmla="*/ 972 w 1182"/>
              <a:gd name="T13" fmla="*/ 186 h 801"/>
              <a:gd name="T14" fmla="*/ 1023 w 1182"/>
              <a:gd name="T15" fmla="*/ 219 h 801"/>
              <a:gd name="T16" fmla="*/ 1080 w 1182"/>
              <a:gd name="T17" fmla="*/ 237 h 801"/>
              <a:gd name="T18" fmla="*/ 1098 w 1182"/>
              <a:gd name="T19" fmla="*/ 282 h 801"/>
              <a:gd name="T20" fmla="*/ 1122 w 1182"/>
              <a:gd name="T21" fmla="*/ 307 h 801"/>
              <a:gd name="T22" fmla="*/ 1141 w 1182"/>
              <a:gd name="T23" fmla="*/ 324 h 801"/>
              <a:gd name="T24" fmla="*/ 1182 w 1182"/>
              <a:gd name="T25" fmla="*/ 382 h 801"/>
              <a:gd name="T26" fmla="*/ 1158 w 1182"/>
              <a:gd name="T27" fmla="*/ 430 h 801"/>
              <a:gd name="T28" fmla="*/ 1136 w 1182"/>
              <a:gd name="T29" fmla="*/ 478 h 801"/>
              <a:gd name="T30" fmla="*/ 1104 w 1182"/>
              <a:gd name="T31" fmla="*/ 510 h 801"/>
              <a:gd name="T32" fmla="*/ 1050 w 1182"/>
              <a:gd name="T33" fmla="*/ 505 h 801"/>
              <a:gd name="T34" fmla="*/ 1024 w 1182"/>
              <a:gd name="T35" fmla="*/ 511 h 801"/>
              <a:gd name="T36" fmla="*/ 1050 w 1182"/>
              <a:gd name="T37" fmla="*/ 585 h 801"/>
              <a:gd name="T38" fmla="*/ 993 w 1182"/>
              <a:gd name="T39" fmla="*/ 672 h 801"/>
              <a:gd name="T40" fmla="*/ 995 w 1182"/>
              <a:gd name="T41" fmla="*/ 755 h 801"/>
              <a:gd name="T42" fmla="*/ 916 w 1182"/>
              <a:gd name="T43" fmla="*/ 723 h 801"/>
              <a:gd name="T44" fmla="*/ 417 w 1182"/>
              <a:gd name="T45" fmla="*/ 780 h 801"/>
              <a:gd name="T46" fmla="*/ 203 w 1182"/>
              <a:gd name="T47" fmla="*/ 799 h 801"/>
              <a:gd name="T48" fmla="*/ 187 w 1182"/>
              <a:gd name="T49" fmla="*/ 772 h 801"/>
              <a:gd name="T50" fmla="*/ 185 w 1182"/>
              <a:gd name="T51" fmla="*/ 735 h 801"/>
              <a:gd name="T52" fmla="*/ 184 w 1182"/>
              <a:gd name="T53" fmla="*/ 707 h 801"/>
              <a:gd name="T54" fmla="*/ 189 w 1182"/>
              <a:gd name="T55" fmla="*/ 672 h 801"/>
              <a:gd name="T56" fmla="*/ 177 w 1182"/>
              <a:gd name="T57" fmla="*/ 641 h 801"/>
              <a:gd name="T58" fmla="*/ 159 w 1182"/>
              <a:gd name="T59" fmla="*/ 611 h 801"/>
              <a:gd name="T60" fmla="*/ 156 w 1182"/>
              <a:gd name="T61" fmla="*/ 583 h 801"/>
              <a:gd name="T62" fmla="*/ 156 w 1182"/>
              <a:gd name="T63" fmla="*/ 575 h 801"/>
              <a:gd name="T64" fmla="*/ 122 w 1182"/>
              <a:gd name="T65" fmla="*/ 517 h 801"/>
              <a:gd name="T66" fmla="*/ 97 w 1182"/>
              <a:gd name="T67" fmla="*/ 446 h 801"/>
              <a:gd name="T68" fmla="*/ 73 w 1182"/>
              <a:gd name="T69" fmla="*/ 402 h 801"/>
              <a:gd name="T70" fmla="*/ 66 w 1182"/>
              <a:gd name="T71" fmla="*/ 367 h 801"/>
              <a:gd name="T72" fmla="*/ 0 w 1182"/>
              <a:gd name="T73" fmla="*/ 313 h 801"/>
              <a:gd name="T74" fmla="*/ 48 w 1182"/>
              <a:gd name="T75" fmla="*/ 263 h 801"/>
              <a:gd name="T76" fmla="*/ 45 w 1182"/>
              <a:gd name="T77" fmla="*/ 244 h 801"/>
              <a:gd name="T78" fmla="*/ 38 w 1182"/>
              <a:gd name="T79" fmla="*/ 184 h 801"/>
              <a:gd name="T80" fmla="*/ 58 w 1182"/>
              <a:gd name="T81" fmla="*/ 121 h 801"/>
              <a:gd name="T82" fmla="*/ 518 w 1182"/>
              <a:gd name="T83" fmla="*/ 66 h 801"/>
              <a:gd name="T84" fmla="*/ 934 w 1182"/>
              <a:gd name="T85"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2" h="801">
                <a:moveTo>
                  <a:pt x="934" y="0"/>
                </a:moveTo>
                <a:cubicBezTo>
                  <a:pt x="932" y="13"/>
                  <a:pt x="953" y="14"/>
                  <a:pt x="951" y="27"/>
                </a:cubicBezTo>
                <a:cubicBezTo>
                  <a:pt x="957" y="39"/>
                  <a:pt x="963" y="52"/>
                  <a:pt x="969" y="65"/>
                </a:cubicBezTo>
                <a:cubicBezTo>
                  <a:pt x="968" y="73"/>
                  <a:pt x="967" y="81"/>
                  <a:pt x="967" y="88"/>
                </a:cubicBezTo>
                <a:cubicBezTo>
                  <a:pt x="961" y="107"/>
                  <a:pt x="955" y="125"/>
                  <a:pt x="949" y="144"/>
                </a:cubicBezTo>
                <a:lnTo>
                  <a:pt x="965" y="162"/>
                </a:lnTo>
                <a:cubicBezTo>
                  <a:pt x="967" y="170"/>
                  <a:pt x="970" y="178"/>
                  <a:pt x="972" y="186"/>
                </a:cubicBezTo>
                <a:lnTo>
                  <a:pt x="1023" y="219"/>
                </a:lnTo>
                <a:lnTo>
                  <a:pt x="1080" y="237"/>
                </a:lnTo>
                <a:cubicBezTo>
                  <a:pt x="1086" y="251"/>
                  <a:pt x="1092" y="267"/>
                  <a:pt x="1098" y="282"/>
                </a:cubicBezTo>
                <a:cubicBezTo>
                  <a:pt x="1106" y="290"/>
                  <a:pt x="1114" y="299"/>
                  <a:pt x="1122" y="307"/>
                </a:cubicBezTo>
                <a:lnTo>
                  <a:pt x="1141" y="324"/>
                </a:lnTo>
                <a:cubicBezTo>
                  <a:pt x="1148" y="344"/>
                  <a:pt x="1176" y="363"/>
                  <a:pt x="1182" y="382"/>
                </a:cubicBezTo>
                <a:lnTo>
                  <a:pt x="1158" y="430"/>
                </a:lnTo>
                <a:lnTo>
                  <a:pt x="1136" y="478"/>
                </a:lnTo>
                <a:cubicBezTo>
                  <a:pt x="1136" y="478"/>
                  <a:pt x="1119" y="496"/>
                  <a:pt x="1104" y="510"/>
                </a:cubicBezTo>
                <a:cubicBezTo>
                  <a:pt x="1088" y="524"/>
                  <a:pt x="1064" y="505"/>
                  <a:pt x="1050" y="505"/>
                </a:cubicBezTo>
                <a:cubicBezTo>
                  <a:pt x="1038" y="505"/>
                  <a:pt x="1024" y="498"/>
                  <a:pt x="1024" y="511"/>
                </a:cubicBezTo>
                <a:cubicBezTo>
                  <a:pt x="1024" y="524"/>
                  <a:pt x="1056" y="558"/>
                  <a:pt x="1050" y="585"/>
                </a:cubicBezTo>
                <a:cubicBezTo>
                  <a:pt x="1045" y="611"/>
                  <a:pt x="1006" y="652"/>
                  <a:pt x="993" y="672"/>
                </a:cubicBezTo>
                <a:cubicBezTo>
                  <a:pt x="979" y="694"/>
                  <a:pt x="1008" y="747"/>
                  <a:pt x="995" y="755"/>
                </a:cubicBezTo>
                <a:cubicBezTo>
                  <a:pt x="982" y="764"/>
                  <a:pt x="1014" y="741"/>
                  <a:pt x="916" y="723"/>
                </a:cubicBezTo>
                <a:cubicBezTo>
                  <a:pt x="780" y="737"/>
                  <a:pt x="583" y="761"/>
                  <a:pt x="417" y="780"/>
                </a:cubicBezTo>
                <a:cubicBezTo>
                  <a:pt x="298" y="792"/>
                  <a:pt x="241" y="801"/>
                  <a:pt x="203" y="799"/>
                </a:cubicBezTo>
                <a:cubicBezTo>
                  <a:pt x="197" y="790"/>
                  <a:pt x="193" y="781"/>
                  <a:pt x="187" y="772"/>
                </a:cubicBezTo>
                <a:cubicBezTo>
                  <a:pt x="188" y="763"/>
                  <a:pt x="185" y="744"/>
                  <a:pt x="185" y="735"/>
                </a:cubicBezTo>
                <a:cubicBezTo>
                  <a:pt x="181" y="723"/>
                  <a:pt x="189" y="719"/>
                  <a:pt x="184" y="707"/>
                </a:cubicBezTo>
                <a:cubicBezTo>
                  <a:pt x="177" y="693"/>
                  <a:pt x="196" y="685"/>
                  <a:pt x="189" y="672"/>
                </a:cubicBezTo>
                <a:cubicBezTo>
                  <a:pt x="185" y="661"/>
                  <a:pt x="181" y="651"/>
                  <a:pt x="177" y="641"/>
                </a:cubicBezTo>
                <a:cubicBezTo>
                  <a:pt x="177" y="641"/>
                  <a:pt x="177" y="621"/>
                  <a:pt x="159" y="611"/>
                </a:cubicBezTo>
                <a:cubicBezTo>
                  <a:pt x="141" y="602"/>
                  <a:pt x="156" y="583"/>
                  <a:pt x="156" y="583"/>
                </a:cubicBezTo>
                <a:lnTo>
                  <a:pt x="156" y="575"/>
                </a:lnTo>
                <a:cubicBezTo>
                  <a:pt x="152" y="563"/>
                  <a:pt x="132" y="538"/>
                  <a:pt x="122" y="517"/>
                </a:cubicBezTo>
                <a:cubicBezTo>
                  <a:pt x="102" y="491"/>
                  <a:pt x="108" y="465"/>
                  <a:pt x="97" y="446"/>
                </a:cubicBezTo>
                <a:cubicBezTo>
                  <a:pt x="86" y="427"/>
                  <a:pt x="73" y="402"/>
                  <a:pt x="73" y="402"/>
                </a:cubicBezTo>
                <a:cubicBezTo>
                  <a:pt x="71" y="391"/>
                  <a:pt x="69" y="379"/>
                  <a:pt x="66" y="367"/>
                </a:cubicBezTo>
                <a:lnTo>
                  <a:pt x="0" y="313"/>
                </a:lnTo>
                <a:lnTo>
                  <a:pt x="48" y="263"/>
                </a:lnTo>
                <a:lnTo>
                  <a:pt x="45" y="244"/>
                </a:lnTo>
                <a:lnTo>
                  <a:pt x="38" y="184"/>
                </a:lnTo>
                <a:cubicBezTo>
                  <a:pt x="39" y="172"/>
                  <a:pt x="57" y="133"/>
                  <a:pt x="58" y="121"/>
                </a:cubicBezTo>
                <a:cubicBezTo>
                  <a:pt x="60" y="110"/>
                  <a:pt x="516" y="77"/>
                  <a:pt x="518" y="66"/>
                </a:cubicBezTo>
                <a:lnTo>
                  <a:pt x="934" y="0"/>
                </a:lnTo>
                <a:close/>
              </a:path>
            </a:pathLst>
          </a:custGeom>
          <a:noFill/>
          <a:ln w="17463"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13">
            <a:extLst>
              <a:ext uri="{FF2B5EF4-FFF2-40B4-BE49-F238E27FC236}">
                <a16:creationId xmlns:a16="http://schemas.microsoft.com/office/drawing/2014/main" id="{9D0C3222-DE98-4DC4-B18A-F1D5387856DE}"/>
              </a:ext>
            </a:extLst>
          </p:cNvPr>
          <p:cNvSpPr>
            <a:spLocks/>
          </p:cNvSpPr>
          <p:nvPr/>
        </p:nvSpPr>
        <p:spPr bwMode="auto">
          <a:xfrm>
            <a:off x="3346450" y="1809750"/>
            <a:ext cx="723900" cy="1160462"/>
          </a:xfrm>
          <a:custGeom>
            <a:avLst/>
            <a:gdLst>
              <a:gd name="T0" fmla="*/ 294 w 1128"/>
              <a:gd name="T1" fmla="*/ 0 h 1806"/>
              <a:gd name="T2" fmla="*/ 174 w 1128"/>
              <a:gd name="T3" fmla="*/ 680 h 1806"/>
              <a:gd name="T4" fmla="*/ 198 w 1128"/>
              <a:gd name="T5" fmla="*/ 705 h 1806"/>
              <a:gd name="T6" fmla="*/ 216 w 1128"/>
              <a:gd name="T7" fmla="*/ 735 h 1806"/>
              <a:gd name="T8" fmla="*/ 216 w 1128"/>
              <a:gd name="T9" fmla="*/ 831 h 1806"/>
              <a:gd name="T10" fmla="*/ 156 w 1128"/>
              <a:gd name="T11" fmla="*/ 868 h 1806"/>
              <a:gd name="T12" fmla="*/ 133 w 1128"/>
              <a:gd name="T13" fmla="*/ 981 h 1806"/>
              <a:gd name="T14" fmla="*/ 72 w 1128"/>
              <a:gd name="T15" fmla="*/ 1012 h 1806"/>
              <a:gd name="T16" fmla="*/ 67 w 1128"/>
              <a:gd name="T17" fmla="*/ 1090 h 1806"/>
              <a:gd name="T18" fmla="*/ 72 w 1128"/>
              <a:gd name="T19" fmla="*/ 1114 h 1806"/>
              <a:gd name="T20" fmla="*/ 90 w 1128"/>
              <a:gd name="T21" fmla="*/ 1108 h 1806"/>
              <a:gd name="T22" fmla="*/ 102 w 1128"/>
              <a:gd name="T23" fmla="*/ 1138 h 1806"/>
              <a:gd name="T24" fmla="*/ 54 w 1128"/>
              <a:gd name="T25" fmla="*/ 1235 h 1806"/>
              <a:gd name="T26" fmla="*/ 0 w 1128"/>
              <a:gd name="T27" fmla="*/ 1602 h 1806"/>
              <a:gd name="T28" fmla="*/ 1051 w 1128"/>
              <a:gd name="T29" fmla="*/ 1806 h 1806"/>
              <a:gd name="T30" fmla="*/ 1128 w 1128"/>
              <a:gd name="T31" fmla="*/ 1202 h 1806"/>
              <a:gd name="T32" fmla="*/ 1080 w 1128"/>
              <a:gd name="T33" fmla="*/ 1145 h 1806"/>
              <a:gd name="T34" fmla="*/ 1049 w 1128"/>
              <a:gd name="T35" fmla="*/ 1156 h 1806"/>
              <a:gd name="T36" fmla="*/ 1013 w 1128"/>
              <a:gd name="T37" fmla="*/ 1192 h 1806"/>
              <a:gd name="T38" fmla="*/ 965 w 1128"/>
              <a:gd name="T39" fmla="*/ 1205 h 1806"/>
              <a:gd name="T40" fmla="*/ 923 w 1128"/>
              <a:gd name="T41" fmla="*/ 1181 h 1806"/>
              <a:gd name="T42" fmla="*/ 821 w 1128"/>
              <a:gd name="T43" fmla="*/ 1199 h 1806"/>
              <a:gd name="T44" fmla="*/ 750 w 1128"/>
              <a:gd name="T45" fmla="*/ 1132 h 1806"/>
              <a:gd name="T46" fmla="*/ 719 w 1128"/>
              <a:gd name="T47" fmla="*/ 1102 h 1806"/>
              <a:gd name="T48" fmla="*/ 726 w 1128"/>
              <a:gd name="T49" fmla="*/ 1042 h 1806"/>
              <a:gd name="T50" fmla="*/ 696 w 1128"/>
              <a:gd name="T51" fmla="*/ 981 h 1806"/>
              <a:gd name="T52" fmla="*/ 696 w 1128"/>
              <a:gd name="T53" fmla="*/ 945 h 1806"/>
              <a:gd name="T54" fmla="*/ 671 w 1128"/>
              <a:gd name="T55" fmla="*/ 868 h 1806"/>
              <a:gd name="T56" fmla="*/ 576 w 1128"/>
              <a:gd name="T57" fmla="*/ 873 h 1806"/>
              <a:gd name="T58" fmla="*/ 570 w 1128"/>
              <a:gd name="T59" fmla="*/ 819 h 1806"/>
              <a:gd name="T60" fmla="*/ 606 w 1128"/>
              <a:gd name="T61" fmla="*/ 801 h 1806"/>
              <a:gd name="T62" fmla="*/ 594 w 1128"/>
              <a:gd name="T63" fmla="*/ 729 h 1806"/>
              <a:gd name="T64" fmla="*/ 624 w 1128"/>
              <a:gd name="T65" fmla="*/ 633 h 1806"/>
              <a:gd name="T66" fmla="*/ 528 w 1128"/>
              <a:gd name="T67" fmla="*/ 536 h 1806"/>
              <a:gd name="T68" fmla="*/ 474 w 1128"/>
              <a:gd name="T69" fmla="*/ 452 h 1806"/>
              <a:gd name="T70" fmla="*/ 438 w 1128"/>
              <a:gd name="T71" fmla="*/ 404 h 1806"/>
              <a:gd name="T72" fmla="*/ 438 w 1128"/>
              <a:gd name="T73" fmla="*/ 271 h 1806"/>
              <a:gd name="T74" fmla="*/ 432 w 1128"/>
              <a:gd name="T75" fmla="*/ 224 h 1806"/>
              <a:gd name="T76" fmla="*/ 456 w 1128"/>
              <a:gd name="T77" fmla="*/ 127 h 1806"/>
              <a:gd name="T78" fmla="*/ 479 w 1128"/>
              <a:gd name="T79" fmla="*/ 37 h 1806"/>
              <a:gd name="T80" fmla="*/ 294 w 1128"/>
              <a:gd name="T81" fmla="*/ 0 h 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8" h="1806">
                <a:moveTo>
                  <a:pt x="294" y="0"/>
                </a:moveTo>
                <a:lnTo>
                  <a:pt x="174" y="680"/>
                </a:lnTo>
                <a:lnTo>
                  <a:pt x="198" y="705"/>
                </a:lnTo>
                <a:lnTo>
                  <a:pt x="216" y="735"/>
                </a:lnTo>
                <a:lnTo>
                  <a:pt x="216" y="831"/>
                </a:lnTo>
                <a:lnTo>
                  <a:pt x="156" y="868"/>
                </a:lnTo>
                <a:lnTo>
                  <a:pt x="133" y="981"/>
                </a:lnTo>
                <a:lnTo>
                  <a:pt x="72" y="1012"/>
                </a:lnTo>
                <a:lnTo>
                  <a:pt x="67" y="1090"/>
                </a:lnTo>
                <a:lnTo>
                  <a:pt x="72" y="1114"/>
                </a:lnTo>
                <a:lnTo>
                  <a:pt x="90" y="1108"/>
                </a:lnTo>
                <a:lnTo>
                  <a:pt x="102" y="1138"/>
                </a:lnTo>
                <a:lnTo>
                  <a:pt x="54" y="1235"/>
                </a:lnTo>
                <a:lnTo>
                  <a:pt x="0" y="1602"/>
                </a:lnTo>
                <a:lnTo>
                  <a:pt x="1051" y="1806"/>
                </a:lnTo>
                <a:lnTo>
                  <a:pt x="1128" y="1202"/>
                </a:lnTo>
                <a:cubicBezTo>
                  <a:pt x="1106" y="1188"/>
                  <a:pt x="1102" y="1159"/>
                  <a:pt x="1080" y="1145"/>
                </a:cubicBezTo>
                <a:lnTo>
                  <a:pt x="1049" y="1156"/>
                </a:lnTo>
                <a:lnTo>
                  <a:pt x="1013" y="1192"/>
                </a:lnTo>
                <a:lnTo>
                  <a:pt x="965" y="1205"/>
                </a:lnTo>
                <a:lnTo>
                  <a:pt x="923" y="1181"/>
                </a:lnTo>
                <a:lnTo>
                  <a:pt x="821" y="1199"/>
                </a:lnTo>
                <a:lnTo>
                  <a:pt x="750" y="1132"/>
                </a:lnTo>
                <a:lnTo>
                  <a:pt x="719" y="1102"/>
                </a:lnTo>
                <a:lnTo>
                  <a:pt x="726" y="1042"/>
                </a:lnTo>
                <a:lnTo>
                  <a:pt x="696" y="981"/>
                </a:lnTo>
                <a:lnTo>
                  <a:pt x="696" y="945"/>
                </a:lnTo>
                <a:lnTo>
                  <a:pt x="671" y="868"/>
                </a:lnTo>
                <a:lnTo>
                  <a:pt x="576" y="873"/>
                </a:lnTo>
                <a:lnTo>
                  <a:pt x="570" y="819"/>
                </a:lnTo>
                <a:lnTo>
                  <a:pt x="606" y="801"/>
                </a:lnTo>
                <a:lnTo>
                  <a:pt x="594" y="729"/>
                </a:lnTo>
                <a:lnTo>
                  <a:pt x="624" y="633"/>
                </a:lnTo>
                <a:lnTo>
                  <a:pt x="528" y="536"/>
                </a:lnTo>
                <a:lnTo>
                  <a:pt x="474" y="452"/>
                </a:lnTo>
                <a:lnTo>
                  <a:pt x="438" y="404"/>
                </a:lnTo>
                <a:lnTo>
                  <a:pt x="438" y="271"/>
                </a:lnTo>
                <a:lnTo>
                  <a:pt x="432" y="224"/>
                </a:lnTo>
                <a:lnTo>
                  <a:pt x="456" y="127"/>
                </a:lnTo>
                <a:lnTo>
                  <a:pt x="479" y="37"/>
                </a:lnTo>
                <a:lnTo>
                  <a:pt x="294"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14">
            <a:extLst>
              <a:ext uri="{FF2B5EF4-FFF2-40B4-BE49-F238E27FC236}">
                <a16:creationId xmlns:a16="http://schemas.microsoft.com/office/drawing/2014/main" id="{D57F6EB7-D268-40CE-9489-1B6B2D159AE1}"/>
              </a:ext>
            </a:extLst>
          </p:cNvPr>
          <p:cNvSpPr>
            <a:spLocks/>
          </p:cNvSpPr>
          <p:nvPr/>
        </p:nvSpPr>
        <p:spPr bwMode="auto">
          <a:xfrm>
            <a:off x="3346450" y="1809750"/>
            <a:ext cx="723900" cy="1160462"/>
          </a:xfrm>
          <a:custGeom>
            <a:avLst/>
            <a:gdLst>
              <a:gd name="T0" fmla="*/ 294 w 1128"/>
              <a:gd name="T1" fmla="*/ 0 h 1806"/>
              <a:gd name="T2" fmla="*/ 174 w 1128"/>
              <a:gd name="T3" fmla="*/ 680 h 1806"/>
              <a:gd name="T4" fmla="*/ 198 w 1128"/>
              <a:gd name="T5" fmla="*/ 705 h 1806"/>
              <a:gd name="T6" fmla="*/ 216 w 1128"/>
              <a:gd name="T7" fmla="*/ 735 h 1806"/>
              <a:gd name="T8" fmla="*/ 216 w 1128"/>
              <a:gd name="T9" fmla="*/ 831 h 1806"/>
              <a:gd name="T10" fmla="*/ 156 w 1128"/>
              <a:gd name="T11" fmla="*/ 868 h 1806"/>
              <a:gd name="T12" fmla="*/ 133 w 1128"/>
              <a:gd name="T13" fmla="*/ 981 h 1806"/>
              <a:gd name="T14" fmla="*/ 72 w 1128"/>
              <a:gd name="T15" fmla="*/ 1012 h 1806"/>
              <a:gd name="T16" fmla="*/ 67 w 1128"/>
              <a:gd name="T17" fmla="*/ 1090 h 1806"/>
              <a:gd name="T18" fmla="*/ 72 w 1128"/>
              <a:gd name="T19" fmla="*/ 1114 h 1806"/>
              <a:gd name="T20" fmla="*/ 90 w 1128"/>
              <a:gd name="T21" fmla="*/ 1108 h 1806"/>
              <a:gd name="T22" fmla="*/ 102 w 1128"/>
              <a:gd name="T23" fmla="*/ 1138 h 1806"/>
              <a:gd name="T24" fmla="*/ 54 w 1128"/>
              <a:gd name="T25" fmla="*/ 1235 h 1806"/>
              <a:gd name="T26" fmla="*/ 0 w 1128"/>
              <a:gd name="T27" fmla="*/ 1602 h 1806"/>
              <a:gd name="T28" fmla="*/ 1051 w 1128"/>
              <a:gd name="T29" fmla="*/ 1806 h 1806"/>
              <a:gd name="T30" fmla="*/ 1128 w 1128"/>
              <a:gd name="T31" fmla="*/ 1202 h 1806"/>
              <a:gd name="T32" fmla="*/ 1080 w 1128"/>
              <a:gd name="T33" fmla="*/ 1145 h 1806"/>
              <a:gd name="T34" fmla="*/ 1049 w 1128"/>
              <a:gd name="T35" fmla="*/ 1156 h 1806"/>
              <a:gd name="T36" fmla="*/ 1013 w 1128"/>
              <a:gd name="T37" fmla="*/ 1192 h 1806"/>
              <a:gd name="T38" fmla="*/ 965 w 1128"/>
              <a:gd name="T39" fmla="*/ 1205 h 1806"/>
              <a:gd name="T40" fmla="*/ 923 w 1128"/>
              <a:gd name="T41" fmla="*/ 1181 h 1806"/>
              <a:gd name="T42" fmla="*/ 821 w 1128"/>
              <a:gd name="T43" fmla="*/ 1199 h 1806"/>
              <a:gd name="T44" fmla="*/ 750 w 1128"/>
              <a:gd name="T45" fmla="*/ 1132 h 1806"/>
              <a:gd name="T46" fmla="*/ 719 w 1128"/>
              <a:gd name="T47" fmla="*/ 1102 h 1806"/>
              <a:gd name="T48" fmla="*/ 726 w 1128"/>
              <a:gd name="T49" fmla="*/ 1042 h 1806"/>
              <a:gd name="T50" fmla="*/ 696 w 1128"/>
              <a:gd name="T51" fmla="*/ 981 h 1806"/>
              <a:gd name="T52" fmla="*/ 696 w 1128"/>
              <a:gd name="T53" fmla="*/ 945 h 1806"/>
              <a:gd name="T54" fmla="*/ 671 w 1128"/>
              <a:gd name="T55" fmla="*/ 868 h 1806"/>
              <a:gd name="T56" fmla="*/ 576 w 1128"/>
              <a:gd name="T57" fmla="*/ 873 h 1806"/>
              <a:gd name="T58" fmla="*/ 570 w 1128"/>
              <a:gd name="T59" fmla="*/ 819 h 1806"/>
              <a:gd name="T60" fmla="*/ 606 w 1128"/>
              <a:gd name="T61" fmla="*/ 801 h 1806"/>
              <a:gd name="T62" fmla="*/ 594 w 1128"/>
              <a:gd name="T63" fmla="*/ 729 h 1806"/>
              <a:gd name="T64" fmla="*/ 624 w 1128"/>
              <a:gd name="T65" fmla="*/ 633 h 1806"/>
              <a:gd name="T66" fmla="*/ 528 w 1128"/>
              <a:gd name="T67" fmla="*/ 536 h 1806"/>
              <a:gd name="T68" fmla="*/ 474 w 1128"/>
              <a:gd name="T69" fmla="*/ 452 h 1806"/>
              <a:gd name="T70" fmla="*/ 438 w 1128"/>
              <a:gd name="T71" fmla="*/ 404 h 1806"/>
              <a:gd name="T72" fmla="*/ 438 w 1128"/>
              <a:gd name="T73" fmla="*/ 271 h 1806"/>
              <a:gd name="T74" fmla="*/ 432 w 1128"/>
              <a:gd name="T75" fmla="*/ 224 h 1806"/>
              <a:gd name="T76" fmla="*/ 456 w 1128"/>
              <a:gd name="T77" fmla="*/ 127 h 1806"/>
              <a:gd name="T78" fmla="*/ 479 w 1128"/>
              <a:gd name="T79" fmla="*/ 37 h 1806"/>
              <a:gd name="T80" fmla="*/ 294 w 1128"/>
              <a:gd name="T81" fmla="*/ 0 h 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8" h="1806">
                <a:moveTo>
                  <a:pt x="294" y="0"/>
                </a:moveTo>
                <a:lnTo>
                  <a:pt x="174" y="680"/>
                </a:lnTo>
                <a:lnTo>
                  <a:pt x="198" y="705"/>
                </a:lnTo>
                <a:lnTo>
                  <a:pt x="216" y="735"/>
                </a:lnTo>
                <a:lnTo>
                  <a:pt x="216" y="831"/>
                </a:lnTo>
                <a:lnTo>
                  <a:pt x="156" y="868"/>
                </a:lnTo>
                <a:lnTo>
                  <a:pt x="133" y="981"/>
                </a:lnTo>
                <a:lnTo>
                  <a:pt x="72" y="1012"/>
                </a:lnTo>
                <a:lnTo>
                  <a:pt x="67" y="1090"/>
                </a:lnTo>
                <a:lnTo>
                  <a:pt x="72" y="1114"/>
                </a:lnTo>
                <a:lnTo>
                  <a:pt x="90" y="1108"/>
                </a:lnTo>
                <a:lnTo>
                  <a:pt x="102" y="1138"/>
                </a:lnTo>
                <a:lnTo>
                  <a:pt x="54" y="1235"/>
                </a:lnTo>
                <a:lnTo>
                  <a:pt x="0" y="1602"/>
                </a:lnTo>
                <a:lnTo>
                  <a:pt x="1051" y="1806"/>
                </a:lnTo>
                <a:lnTo>
                  <a:pt x="1128" y="1202"/>
                </a:lnTo>
                <a:cubicBezTo>
                  <a:pt x="1106" y="1188"/>
                  <a:pt x="1102" y="1159"/>
                  <a:pt x="1080" y="1145"/>
                </a:cubicBezTo>
                <a:lnTo>
                  <a:pt x="1049" y="1156"/>
                </a:lnTo>
                <a:lnTo>
                  <a:pt x="1013" y="1192"/>
                </a:lnTo>
                <a:lnTo>
                  <a:pt x="965" y="1205"/>
                </a:lnTo>
                <a:lnTo>
                  <a:pt x="923" y="1181"/>
                </a:lnTo>
                <a:lnTo>
                  <a:pt x="821" y="1199"/>
                </a:lnTo>
                <a:lnTo>
                  <a:pt x="750" y="1132"/>
                </a:lnTo>
                <a:lnTo>
                  <a:pt x="719" y="1102"/>
                </a:lnTo>
                <a:lnTo>
                  <a:pt x="726" y="1042"/>
                </a:lnTo>
                <a:lnTo>
                  <a:pt x="696" y="981"/>
                </a:lnTo>
                <a:lnTo>
                  <a:pt x="696" y="945"/>
                </a:lnTo>
                <a:lnTo>
                  <a:pt x="671" y="868"/>
                </a:lnTo>
                <a:lnTo>
                  <a:pt x="576" y="873"/>
                </a:lnTo>
                <a:lnTo>
                  <a:pt x="570" y="819"/>
                </a:lnTo>
                <a:lnTo>
                  <a:pt x="606" y="801"/>
                </a:lnTo>
                <a:lnTo>
                  <a:pt x="594" y="729"/>
                </a:lnTo>
                <a:lnTo>
                  <a:pt x="624" y="633"/>
                </a:lnTo>
                <a:lnTo>
                  <a:pt x="528" y="536"/>
                </a:lnTo>
                <a:lnTo>
                  <a:pt x="474" y="452"/>
                </a:lnTo>
                <a:lnTo>
                  <a:pt x="438" y="404"/>
                </a:lnTo>
                <a:lnTo>
                  <a:pt x="438" y="271"/>
                </a:lnTo>
                <a:lnTo>
                  <a:pt x="432" y="224"/>
                </a:lnTo>
                <a:lnTo>
                  <a:pt x="456" y="127"/>
                </a:lnTo>
                <a:lnTo>
                  <a:pt x="479" y="37"/>
                </a:lnTo>
                <a:lnTo>
                  <a:pt x="294" y="0"/>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15">
            <a:extLst>
              <a:ext uri="{FF2B5EF4-FFF2-40B4-BE49-F238E27FC236}">
                <a16:creationId xmlns:a16="http://schemas.microsoft.com/office/drawing/2014/main" id="{956FE631-7A0C-42C9-ACA1-FAD7BCED1F47}"/>
              </a:ext>
            </a:extLst>
          </p:cNvPr>
          <p:cNvSpPr>
            <a:spLocks/>
          </p:cNvSpPr>
          <p:nvPr/>
        </p:nvSpPr>
        <p:spPr bwMode="auto">
          <a:xfrm>
            <a:off x="2735262" y="1663700"/>
            <a:ext cx="804863" cy="596900"/>
          </a:xfrm>
          <a:custGeom>
            <a:avLst/>
            <a:gdLst>
              <a:gd name="T0" fmla="*/ 507 w 507"/>
              <a:gd name="T1" fmla="*/ 92 h 376"/>
              <a:gd name="T2" fmla="*/ 132 w 507"/>
              <a:gd name="T3" fmla="*/ 0 h 376"/>
              <a:gd name="T4" fmla="*/ 147 w 507"/>
              <a:gd name="T5" fmla="*/ 13 h 376"/>
              <a:gd name="T6" fmla="*/ 164 w 507"/>
              <a:gd name="T7" fmla="*/ 32 h 376"/>
              <a:gd name="T8" fmla="*/ 149 w 507"/>
              <a:gd name="T9" fmla="*/ 51 h 376"/>
              <a:gd name="T10" fmla="*/ 159 w 507"/>
              <a:gd name="T11" fmla="*/ 69 h 376"/>
              <a:gd name="T12" fmla="*/ 149 w 507"/>
              <a:gd name="T13" fmla="*/ 81 h 376"/>
              <a:gd name="T14" fmla="*/ 162 w 507"/>
              <a:gd name="T15" fmla="*/ 96 h 376"/>
              <a:gd name="T16" fmla="*/ 162 w 507"/>
              <a:gd name="T17" fmla="*/ 118 h 376"/>
              <a:gd name="T18" fmla="*/ 142 w 507"/>
              <a:gd name="T19" fmla="*/ 122 h 376"/>
              <a:gd name="T20" fmla="*/ 139 w 507"/>
              <a:gd name="T21" fmla="*/ 147 h 376"/>
              <a:gd name="T22" fmla="*/ 110 w 507"/>
              <a:gd name="T23" fmla="*/ 176 h 376"/>
              <a:gd name="T24" fmla="*/ 95 w 507"/>
              <a:gd name="T25" fmla="*/ 169 h 376"/>
              <a:gd name="T26" fmla="*/ 120 w 507"/>
              <a:gd name="T27" fmla="*/ 147 h 376"/>
              <a:gd name="T28" fmla="*/ 125 w 507"/>
              <a:gd name="T29" fmla="*/ 132 h 376"/>
              <a:gd name="T30" fmla="*/ 110 w 507"/>
              <a:gd name="T31" fmla="*/ 118 h 376"/>
              <a:gd name="T32" fmla="*/ 127 w 507"/>
              <a:gd name="T33" fmla="*/ 103 h 376"/>
              <a:gd name="T34" fmla="*/ 120 w 507"/>
              <a:gd name="T35" fmla="*/ 88 h 376"/>
              <a:gd name="T36" fmla="*/ 100 w 507"/>
              <a:gd name="T37" fmla="*/ 73 h 376"/>
              <a:gd name="T38" fmla="*/ 17 w 507"/>
              <a:gd name="T39" fmla="*/ 32 h 376"/>
              <a:gd name="T40" fmla="*/ 0 w 507"/>
              <a:gd name="T41" fmla="*/ 47 h 376"/>
              <a:gd name="T42" fmla="*/ 14 w 507"/>
              <a:gd name="T43" fmla="*/ 96 h 376"/>
              <a:gd name="T44" fmla="*/ 12 w 507"/>
              <a:gd name="T45" fmla="*/ 113 h 376"/>
              <a:gd name="T46" fmla="*/ 5 w 507"/>
              <a:gd name="T47" fmla="*/ 144 h 376"/>
              <a:gd name="T48" fmla="*/ 7 w 507"/>
              <a:gd name="T49" fmla="*/ 154 h 376"/>
              <a:gd name="T50" fmla="*/ 17 w 507"/>
              <a:gd name="T51" fmla="*/ 154 h 376"/>
              <a:gd name="T52" fmla="*/ 25 w 507"/>
              <a:gd name="T53" fmla="*/ 164 h 376"/>
              <a:gd name="T54" fmla="*/ 22 w 507"/>
              <a:gd name="T55" fmla="*/ 173 h 376"/>
              <a:gd name="T56" fmla="*/ 7 w 507"/>
              <a:gd name="T57" fmla="*/ 173 h 376"/>
              <a:gd name="T58" fmla="*/ 14 w 507"/>
              <a:gd name="T59" fmla="*/ 191 h 376"/>
              <a:gd name="T60" fmla="*/ 0 w 507"/>
              <a:gd name="T61" fmla="*/ 208 h 376"/>
              <a:gd name="T62" fmla="*/ 2 w 507"/>
              <a:gd name="T63" fmla="*/ 227 h 376"/>
              <a:gd name="T64" fmla="*/ 22 w 507"/>
              <a:gd name="T65" fmla="*/ 230 h 376"/>
              <a:gd name="T66" fmla="*/ 29 w 507"/>
              <a:gd name="T67" fmla="*/ 239 h 376"/>
              <a:gd name="T68" fmla="*/ 68 w 507"/>
              <a:gd name="T69" fmla="*/ 259 h 376"/>
              <a:gd name="T70" fmla="*/ 73 w 507"/>
              <a:gd name="T71" fmla="*/ 315 h 376"/>
              <a:gd name="T72" fmla="*/ 100 w 507"/>
              <a:gd name="T73" fmla="*/ 313 h 376"/>
              <a:gd name="T74" fmla="*/ 112 w 507"/>
              <a:gd name="T75" fmla="*/ 310 h 376"/>
              <a:gd name="T76" fmla="*/ 125 w 507"/>
              <a:gd name="T77" fmla="*/ 310 h 376"/>
              <a:gd name="T78" fmla="*/ 137 w 507"/>
              <a:gd name="T79" fmla="*/ 303 h 376"/>
              <a:gd name="T80" fmla="*/ 167 w 507"/>
              <a:gd name="T81" fmla="*/ 332 h 376"/>
              <a:gd name="T82" fmla="*/ 196 w 507"/>
              <a:gd name="T83" fmla="*/ 320 h 376"/>
              <a:gd name="T84" fmla="*/ 228 w 507"/>
              <a:gd name="T85" fmla="*/ 342 h 376"/>
              <a:gd name="T86" fmla="*/ 260 w 507"/>
              <a:gd name="T87" fmla="*/ 340 h 376"/>
              <a:gd name="T88" fmla="*/ 286 w 507"/>
              <a:gd name="T89" fmla="*/ 342 h 376"/>
              <a:gd name="T90" fmla="*/ 301 w 507"/>
              <a:gd name="T91" fmla="*/ 347 h 376"/>
              <a:gd name="T92" fmla="*/ 323 w 507"/>
              <a:gd name="T93" fmla="*/ 340 h 376"/>
              <a:gd name="T94" fmla="*/ 357 w 507"/>
              <a:gd name="T95" fmla="*/ 352 h 376"/>
              <a:gd name="T96" fmla="*/ 377 w 507"/>
              <a:gd name="T97" fmla="*/ 350 h 376"/>
              <a:gd name="T98" fmla="*/ 402 w 507"/>
              <a:gd name="T99" fmla="*/ 361 h 376"/>
              <a:gd name="T100" fmla="*/ 426 w 507"/>
              <a:gd name="T101" fmla="*/ 367 h 376"/>
              <a:gd name="T102" fmla="*/ 438 w 507"/>
              <a:gd name="T103" fmla="*/ 364 h 376"/>
              <a:gd name="T104" fmla="*/ 450 w 507"/>
              <a:gd name="T105" fmla="*/ 372 h 376"/>
              <a:gd name="T106" fmla="*/ 463 w 507"/>
              <a:gd name="T107" fmla="*/ 376 h 376"/>
              <a:gd name="T108" fmla="*/ 507 w 507"/>
              <a:gd name="T109" fmla="*/ 9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7" h="376">
                <a:moveTo>
                  <a:pt x="507" y="92"/>
                </a:moveTo>
                <a:lnTo>
                  <a:pt x="132" y="0"/>
                </a:lnTo>
                <a:lnTo>
                  <a:pt x="147" y="13"/>
                </a:lnTo>
                <a:lnTo>
                  <a:pt x="164" y="32"/>
                </a:lnTo>
                <a:lnTo>
                  <a:pt x="149" y="51"/>
                </a:lnTo>
                <a:lnTo>
                  <a:pt x="159" y="69"/>
                </a:lnTo>
                <a:lnTo>
                  <a:pt x="149" y="81"/>
                </a:lnTo>
                <a:lnTo>
                  <a:pt x="162" y="96"/>
                </a:lnTo>
                <a:lnTo>
                  <a:pt x="162" y="118"/>
                </a:lnTo>
                <a:lnTo>
                  <a:pt x="142" y="122"/>
                </a:lnTo>
                <a:lnTo>
                  <a:pt x="139" y="147"/>
                </a:lnTo>
                <a:lnTo>
                  <a:pt x="110" y="176"/>
                </a:lnTo>
                <a:lnTo>
                  <a:pt x="95" y="169"/>
                </a:lnTo>
                <a:lnTo>
                  <a:pt x="120" y="147"/>
                </a:lnTo>
                <a:lnTo>
                  <a:pt x="125" y="132"/>
                </a:lnTo>
                <a:lnTo>
                  <a:pt x="110" y="118"/>
                </a:lnTo>
                <a:lnTo>
                  <a:pt x="127" y="103"/>
                </a:lnTo>
                <a:lnTo>
                  <a:pt x="120" y="88"/>
                </a:lnTo>
                <a:lnTo>
                  <a:pt x="100" y="73"/>
                </a:lnTo>
                <a:lnTo>
                  <a:pt x="17" y="32"/>
                </a:lnTo>
                <a:lnTo>
                  <a:pt x="0" y="47"/>
                </a:lnTo>
                <a:lnTo>
                  <a:pt x="14" y="96"/>
                </a:lnTo>
                <a:lnTo>
                  <a:pt x="12" y="113"/>
                </a:lnTo>
                <a:lnTo>
                  <a:pt x="5" y="144"/>
                </a:lnTo>
                <a:lnTo>
                  <a:pt x="7" y="154"/>
                </a:lnTo>
                <a:lnTo>
                  <a:pt x="17" y="154"/>
                </a:lnTo>
                <a:lnTo>
                  <a:pt x="25" y="164"/>
                </a:lnTo>
                <a:lnTo>
                  <a:pt x="22" y="173"/>
                </a:lnTo>
                <a:lnTo>
                  <a:pt x="7" y="173"/>
                </a:lnTo>
                <a:lnTo>
                  <a:pt x="14" y="191"/>
                </a:lnTo>
                <a:lnTo>
                  <a:pt x="0" y="208"/>
                </a:lnTo>
                <a:lnTo>
                  <a:pt x="2" y="227"/>
                </a:lnTo>
                <a:lnTo>
                  <a:pt x="22" y="230"/>
                </a:lnTo>
                <a:lnTo>
                  <a:pt x="29" y="239"/>
                </a:lnTo>
                <a:lnTo>
                  <a:pt x="68" y="259"/>
                </a:lnTo>
                <a:lnTo>
                  <a:pt x="73" y="315"/>
                </a:lnTo>
                <a:lnTo>
                  <a:pt x="100" y="313"/>
                </a:lnTo>
                <a:lnTo>
                  <a:pt x="112" y="310"/>
                </a:lnTo>
                <a:lnTo>
                  <a:pt x="125" y="310"/>
                </a:lnTo>
                <a:lnTo>
                  <a:pt x="137" y="303"/>
                </a:lnTo>
                <a:lnTo>
                  <a:pt x="167" y="332"/>
                </a:lnTo>
                <a:lnTo>
                  <a:pt x="196" y="320"/>
                </a:lnTo>
                <a:lnTo>
                  <a:pt x="228" y="342"/>
                </a:lnTo>
                <a:lnTo>
                  <a:pt x="260" y="340"/>
                </a:lnTo>
                <a:lnTo>
                  <a:pt x="286" y="342"/>
                </a:lnTo>
                <a:lnTo>
                  <a:pt x="301" y="347"/>
                </a:lnTo>
                <a:lnTo>
                  <a:pt x="323" y="340"/>
                </a:lnTo>
                <a:lnTo>
                  <a:pt x="357" y="352"/>
                </a:lnTo>
                <a:lnTo>
                  <a:pt x="377" y="350"/>
                </a:lnTo>
                <a:lnTo>
                  <a:pt x="402" y="361"/>
                </a:lnTo>
                <a:lnTo>
                  <a:pt x="426" y="367"/>
                </a:lnTo>
                <a:lnTo>
                  <a:pt x="438" y="364"/>
                </a:lnTo>
                <a:lnTo>
                  <a:pt x="450" y="372"/>
                </a:lnTo>
                <a:lnTo>
                  <a:pt x="463" y="376"/>
                </a:lnTo>
                <a:lnTo>
                  <a:pt x="507"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Freeform 16">
            <a:extLst>
              <a:ext uri="{FF2B5EF4-FFF2-40B4-BE49-F238E27FC236}">
                <a16:creationId xmlns:a16="http://schemas.microsoft.com/office/drawing/2014/main" id="{E0C162FA-4AE3-42AD-844C-A32635C26680}"/>
              </a:ext>
            </a:extLst>
          </p:cNvPr>
          <p:cNvSpPr>
            <a:spLocks/>
          </p:cNvSpPr>
          <p:nvPr/>
        </p:nvSpPr>
        <p:spPr bwMode="auto">
          <a:xfrm>
            <a:off x="2735262" y="1663700"/>
            <a:ext cx="804863" cy="596900"/>
          </a:xfrm>
          <a:custGeom>
            <a:avLst/>
            <a:gdLst>
              <a:gd name="T0" fmla="*/ 507 w 507"/>
              <a:gd name="T1" fmla="*/ 92 h 376"/>
              <a:gd name="T2" fmla="*/ 132 w 507"/>
              <a:gd name="T3" fmla="*/ 0 h 376"/>
              <a:gd name="T4" fmla="*/ 147 w 507"/>
              <a:gd name="T5" fmla="*/ 13 h 376"/>
              <a:gd name="T6" fmla="*/ 164 w 507"/>
              <a:gd name="T7" fmla="*/ 32 h 376"/>
              <a:gd name="T8" fmla="*/ 149 w 507"/>
              <a:gd name="T9" fmla="*/ 51 h 376"/>
              <a:gd name="T10" fmla="*/ 159 w 507"/>
              <a:gd name="T11" fmla="*/ 69 h 376"/>
              <a:gd name="T12" fmla="*/ 149 w 507"/>
              <a:gd name="T13" fmla="*/ 81 h 376"/>
              <a:gd name="T14" fmla="*/ 162 w 507"/>
              <a:gd name="T15" fmla="*/ 96 h 376"/>
              <a:gd name="T16" fmla="*/ 162 w 507"/>
              <a:gd name="T17" fmla="*/ 118 h 376"/>
              <a:gd name="T18" fmla="*/ 142 w 507"/>
              <a:gd name="T19" fmla="*/ 122 h 376"/>
              <a:gd name="T20" fmla="*/ 139 w 507"/>
              <a:gd name="T21" fmla="*/ 147 h 376"/>
              <a:gd name="T22" fmla="*/ 110 w 507"/>
              <a:gd name="T23" fmla="*/ 176 h 376"/>
              <a:gd name="T24" fmla="*/ 95 w 507"/>
              <a:gd name="T25" fmla="*/ 169 h 376"/>
              <a:gd name="T26" fmla="*/ 120 w 507"/>
              <a:gd name="T27" fmla="*/ 147 h 376"/>
              <a:gd name="T28" fmla="*/ 125 w 507"/>
              <a:gd name="T29" fmla="*/ 132 h 376"/>
              <a:gd name="T30" fmla="*/ 110 w 507"/>
              <a:gd name="T31" fmla="*/ 118 h 376"/>
              <a:gd name="T32" fmla="*/ 127 w 507"/>
              <a:gd name="T33" fmla="*/ 103 h 376"/>
              <a:gd name="T34" fmla="*/ 120 w 507"/>
              <a:gd name="T35" fmla="*/ 88 h 376"/>
              <a:gd name="T36" fmla="*/ 100 w 507"/>
              <a:gd name="T37" fmla="*/ 73 h 376"/>
              <a:gd name="T38" fmla="*/ 17 w 507"/>
              <a:gd name="T39" fmla="*/ 32 h 376"/>
              <a:gd name="T40" fmla="*/ 0 w 507"/>
              <a:gd name="T41" fmla="*/ 47 h 376"/>
              <a:gd name="T42" fmla="*/ 14 w 507"/>
              <a:gd name="T43" fmla="*/ 96 h 376"/>
              <a:gd name="T44" fmla="*/ 12 w 507"/>
              <a:gd name="T45" fmla="*/ 113 h 376"/>
              <a:gd name="T46" fmla="*/ 5 w 507"/>
              <a:gd name="T47" fmla="*/ 144 h 376"/>
              <a:gd name="T48" fmla="*/ 7 w 507"/>
              <a:gd name="T49" fmla="*/ 154 h 376"/>
              <a:gd name="T50" fmla="*/ 17 w 507"/>
              <a:gd name="T51" fmla="*/ 154 h 376"/>
              <a:gd name="T52" fmla="*/ 25 w 507"/>
              <a:gd name="T53" fmla="*/ 164 h 376"/>
              <a:gd name="T54" fmla="*/ 22 w 507"/>
              <a:gd name="T55" fmla="*/ 173 h 376"/>
              <a:gd name="T56" fmla="*/ 7 w 507"/>
              <a:gd name="T57" fmla="*/ 173 h 376"/>
              <a:gd name="T58" fmla="*/ 14 w 507"/>
              <a:gd name="T59" fmla="*/ 191 h 376"/>
              <a:gd name="T60" fmla="*/ 0 w 507"/>
              <a:gd name="T61" fmla="*/ 208 h 376"/>
              <a:gd name="T62" fmla="*/ 2 w 507"/>
              <a:gd name="T63" fmla="*/ 227 h 376"/>
              <a:gd name="T64" fmla="*/ 22 w 507"/>
              <a:gd name="T65" fmla="*/ 230 h 376"/>
              <a:gd name="T66" fmla="*/ 29 w 507"/>
              <a:gd name="T67" fmla="*/ 239 h 376"/>
              <a:gd name="T68" fmla="*/ 68 w 507"/>
              <a:gd name="T69" fmla="*/ 259 h 376"/>
              <a:gd name="T70" fmla="*/ 73 w 507"/>
              <a:gd name="T71" fmla="*/ 315 h 376"/>
              <a:gd name="T72" fmla="*/ 100 w 507"/>
              <a:gd name="T73" fmla="*/ 313 h 376"/>
              <a:gd name="T74" fmla="*/ 112 w 507"/>
              <a:gd name="T75" fmla="*/ 310 h 376"/>
              <a:gd name="T76" fmla="*/ 125 w 507"/>
              <a:gd name="T77" fmla="*/ 310 h 376"/>
              <a:gd name="T78" fmla="*/ 137 w 507"/>
              <a:gd name="T79" fmla="*/ 303 h 376"/>
              <a:gd name="T80" fmla="*/ 167 w 507"/>
              <a:gd name="T81" fmla="*/ 332 h 376"/>
              <a:gd name="T82" fmla="*/ 196 w 507"/>
              <a:gd name="T83" fmla="*/ 320 h 376"/>
              <a:gd name="T84" fmla="*/ 228 w 507"/>
              <a:gd name="T85" fmla="*/ 342 h 376"/>
              <a:gd name="T86" fmla="*/ 260 w 507"/>
              <a:gd name="T87" fmla="*/ 340 h 376"/>
              <a:gd name="T88" fmla="*/ 286 w 507"/>
              <a:gd name="T89" fmla="*/ 342 h 376"/>
              <a:gd name="T90" fmla="*/ 301 w 507"/>
              <a:gd name="T91" fmla="*/ 347 h 376"/>
              <a:gd name="T92" fmla="*/ 323 w 507"/>
              <a:gd name="T93" fmla="*/ 340 h 376"/>
              <a:gd name="T94" fmla="*/ 357 w 507"/>
              <a:gd name="T95" fmla="*/ 352 h 376"/>
              <a:gd name="T96" fmla="*/ 377 w 507"/>
              <a:gd name="T97" fmla="*/ 350 h 376"/>
              <a:gd name="T98" fmla="*/ 402 w 507"/>
              <a:gd name="T99" fmla="*/ 361 h 376"/>
              <a:gd name="T100" fmla="*/ 426 w 507"/>
              <a:gd name="T101" fmla="*/ 367 h 376"/>
              <a:gd name="T102" fmla="*/ 438 w 507"/>
              <a:gd name="T103" fmla="*/ 364 h 376"/>
              <a:gd name="T104" fmla="*/ 450 w 507"/>
              <a:gd name="T105" fmla="*/ 372 h 376"/>
              <a:gd name="T106" fmla="*/ 463 w 507"/>
              <a:gd name="T107" fmla="*/ 376 h 376"/>
              <a:gd name="T108" fmla="*/ 507 w 507"/>
              <a:gd name="T109" fmla="*/ 9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7" h="376">
                <a:moveTo>
                  <a:pt x="507" y="92"/>
                </a:moveTo>
                <a:lnTo>
                  <a:pt x="132" y="0"/>
                </a:lnTo>
                <a:lnTo>
                  <a:pt x="147" y="13"/>
                </a:lnTo>
                <a:lnTo>
                  <a:pt x="164" y="32"/>
                </a:lnTo>
                <a:lnTo>
                  <a:pt x="149" y="51"/>
                </a:lnTo>
                <a:lnTo>
                  <a:pt x="159" y="69"/>
                </a:lnTo>
                <a:lnTo>
                  <a:pt x="149" y="81"/>
                </a:lnTo>
                <a:lnTo>
                  <a:pt x="162" y="96"/>
                </a:lnTo>
                <a:lnTo>
                  <a:pt x="162" y="118"/>
                </a:lnTo>
                <a:lnTo>
                  <a:pt x="142" y="122"/>
                </a:lnTo>
                <a:lnTo>
                  <a:pt x="139" y="147"/>
                </a:lnTo>
                <a:lnTo>
                  <a:pt x="110" y="176"/>
                </a:lnTo>
                <a:lnTo>
                  <a:pt x="95" y="169"/>
                </a:lnTo>
                <a:lnTo>
                  <a:pt x="120" y="147"/>
                </a:lnTo>
                <a:lnTo>
                  <a:pt x="125" y="132"/>
                </a:lnTo>
                <a:lnTo>
                  <a:pt x="110" y="118"/>
                </a:lnTo>
                <a:lnTo>
                  <a:pt x="127" y="103"/>
                </a:lnTo>
                <a:lnTo>
                  <a:pt x="120" y="88"/>
                </a:lnTo>
                <a:lnTo>
                  <a:pt x="100" y="73"/>
                </a:lnTo>
                <a:lnTo>
                  <a:pt x="17" y="32"/>
                </a:lnTo>
                <a:lnTo>
                  <a:pt x="0" y="47"/>
                </a:lnTo>
                <a:lnTo>
                  <a:pt x="14" y="96"/>
                </a:lnTo>
                <a:lnTo>
                  <a:pt x="12" y="113"/>
                </a:lnTo>
                <a:lnTo>
                  <a:pt x="5" y="144"/>
                </a:lnTo>
                <a:lnTo>
                  <a:pt x="7" y="154"/>
                </a:lnTo>
                <a:lnTo>
                  <a:pt x="17" y="154"/>
                </a:lnTo>
                <a:lnTo>
                  <a:pt x="25" y="164"/>
                </a:lnTo>
                <a:lnTo>
                  <a:pt x="22" y="173"/>
                </a:lnTo>
                <a:lnTo>
                  <a:pt x="7" y="173"/>
                </a:lnTo>
                <a:lnTo>
                  <a:pt x="14" y="191"/>
                </a:lnTo>
                <a:lnTo>
                  <a:pt x="0" y="208"/>
                </a:lnTo>
                <a:lnTo>
                  <a:pt x="2" y="227"/>
                </a:lnTo>
                <a:lnTo>
                  <a:pt x="22" y="230"/>
                </a:lnTo>
                <a:lnTo>
                  <a:pt x="29" y="239"/>
                </a:lnTo>
                <a:lnTo>
                  <a:pt x="68" y="259"/>
                </a:lnTo>
                <a:lnTo>
                  <a:pt x="73" y="315"/>
                </a:lnTo>
                <a:lnTo>
                  <a:pt x="100" y="313"/>
                </a:lnTo>
                <a:lnTo>
                  <a:pt x="112" y="310"/>
                </a:lnTo>
                <a:lnTo>
                  <a:pt x="125" y="310"/>
                </a:lnTo>
                <a:lnTo>
                  <a:pt x="137" y="303"/>
                </a:lnTo>
                <a:lnTo>
                  <a:pt x="167" y="332"/>
                </a:lnTo>
                <a:lnTo>
                  <a:pt x="196" y="320"/>
                </a:lnTo>
                <a:lnTo>
                  <a:pt x="228" y="342"/>
                </a:lnTo>
                <a:lnTo>
                  <a:pt x="260" y="340"/>
                </a:lnTo>
                <a:lnTo>
                  <a:pt x="286" y="342"/>
                </a:lnTo>
                <a:lnTo>
                  <a:pt x="301" y="347"/>
                </a:lnTo>
                <a:lnTo>
                  <a:pt x="323" y="340"/>
                </a:lnTo>
                <a:lnTo>
                  <a:pt x="357" y="352"/>
                </a:lnTo>
                <a:lnTo>
                  <a:pt x="377" y="350"/>
                </a:lnTo>
                <a:lnTo>
                  <a:pt x="402" y="361"/>
                </a:lnTo>
                <a:lnTo>
                  <a:pt x="426" y="367"/>
                </a:lnTo>
                <a:lnTo>
                  <a:pt x="438" y="364"/>
                </a:lnTo>
                <a:lnTo>
                  <a:pt x="450" y="372"/>
                </a:lnTo>
                <a:lnTo>
                  <a:pt x="463" y="376"/>
                </a:lnTo>
                <a:lnTo>
                  <a:pt x="507" y="92"/>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Freeform 17">
            <a:extLst>
              <a:ext uri="{FF2B5EF4-FFF2-40B4-BE49-F238E27FC236}">
                <a16:creationId xmlns:a16="http://schemas.microsoft.com/office/drawing/2014/main" id="{0EC46B0E-F00C-4DA7-BEA2-0143AC2C9EEE}"/>
              </a:ext>
            </a:extLst>
          </p:cNvPr>
          <p:cNvSpPr>
            <a:spLocks/>
          </p:cNvSpPr>
          <p:nvPr/>
        </p:nvSpPr>
        <p:spPr bwMode="auto">
          <a:xfrm>
            <a:off x="2533650" y="2011363"/>
            <a:ext cx="957263" cy="822325"/>
          </a:xfrm>
          <a:custGeom>
            <a:avLst/>
            <a:gdLst>
              <a:gd name="T0" fmla="*/ 340 w 1492"/>
              <a:gd name="T1" fmla="*/ 0 h 1279"/>
              <a:gd name="T2" fmla="*/ 310 w 1492"/>
              <a:gd name="T3" fmla="*/ 113 h 1279"/>
              <a:gd name="T4" fmla="*/ 310 w 1492"/>
              <a:gd name="T5" fmla="*/ 166 h 1279"/>
              <a:gd name="T6" fmla="*/ 288 w 1492"/>
              <a:gd name="T7" fmla="*/ 188 h 1279"/>
              <a:gd name="T8" fmla="*/ 269 w 1492"/>
              <a:gd name="T9" fmla="*/ 263 h 1279"/>
              <a:gd name="T10" fmla="*/ 213 w 1492"/>
              <a:gd name="T11" fmla="*/ 319 h 1279"/>
              <a:gd name="T12" fmla="*/ 202 w 1492"/>
              <a:gd name="T13" fmla="*/ 427 h 1279"/>
              <a:gd name="T14" fmla="*/ 68 w 1492"/>
              <a:gd name="T15" fmla="*/ 614 h 1279"/>
              <a:gd name="T16" fmla="*/ 68 w 1492"/>
              <a:gd name="T17" fmla="*/ 667 h 1279"/>
              <a:gd name="T18" fmla="*/ 27 w 1492"/>
              <a:gd name="T19" fmla="*/ 715 h 1279"/>
              <a:gd name="T20" fmla="*/ 19 w 1492"/>
              <a:gd name="T21" fmla="*/ 786 h 1279"/>
              <a:gd name="T22" fmla="*/ 0 w 1492"/>
              <a:gd name="T23" fmla="*/ 876 h 1279"/>
              <a:gd name="T24" fmla="*/ 8 w 1492"/>
              <a:gd name="T25" fmla="*/ 950 h 1279"/>
              <a:gd name="T26" fmla="*/ 732 w 1492"/>
              <a:gd name="T27" fmla="*/ 1160 h 1279"/>
              <a:gd name="T28" fmla="*/ 1272 w 1492"/>
              <a:gd name="T29" fmla="*/ 1279 h 1279"/>
              <a:gd name="T30" fmla="*/ 1324 w 1492"/>
              <a:gd name="T31" fmla="*/ 906 h 1279"/>
              <a:gd name="T32" fmla="*/ 1370 w 1492"/>
              <a:gd name="T33" fmla="*/ 820 h 1279"/>
              <a:gd name="T34" fmla="*/ 1351 w 1492"/>
              <a:gd name="T35" fmla="*/ 782 h 1279"/>
              <a:gd name="T36" fmla="*/ 1340 w 1492"/>
              <a:gd name="T37" fmla="*/ 786 h 1279"/>
              <a:gd name="T38" fmla="*/ 1340 w 1492"/>
              <a:gd name="T39" fmla="*/ 696 h 1279"/>
              <a:gd name="T40" fmla="*/ 1402 w 1492"/>
              <a:gd name="T41" fmla="*/ 667 h 1279"/>
              <a:gd name="T42" fmla="*/ 1421 w 1492"/>
              <a:gd name="T43" fmla="*/ 543 h 1279"/>
              <a:gd name="T44" fmla="*/ 1492 w 1492"/>
              <a:gd name="T45" fmla="*/ 509 h 1279"/>
              <a:gd name="T46" fmla="*/ 1489 w 1492"/>
              <a:gd name="T47" fmla="*/ 424 h 1279"/>
              <a:gd name="T48" fmla="*/ 1463 w 1492"/>
              <a:gd name="T49" fmla="*/ 386 h 1279"/>
              <a:gd name="T50" fmla="*/ 1443 w 1492"/>
              <a:gd name="T51" fmla="*/ 356 h 1279"/>
              <a:gd name="T52" fmla="*/ 1399 w 1492"/>
              <a:gd name="T53" fmla="*/ 360 h 1279"/>
              <a:gd name="T54" fmla="*/ 1347 w 1492"/>
              <a:gd name="T55" fmla="*/ 360 h 1279"/>
              <a:gd name="T56" fmla="*/ 1312 w 1492"/>
              <a:gd name="T57" fmla="*/ 341 h 1279"/>
              <a:gd name="T58" fmla="*/ 1244 w 1492"/>
              <a:gd name="T59" fmla="*/ 306 h 1279"/>
              <a:gd name="T60" fmla="*/ 1198 w 1492"/>
              <a:gd name="T61" fmla="*/ 330 h 1279"/>
              <a:gd name="T62" fmla="*/ 1195 w 1492"/>
              <a:gd name="T63" fmla="*/ 323 h 1279"/>
              <a:gd name="T64" fmla="*/ 1123 w 1492"/>
              <a:gd name="T65" fmla="*/ 297 h 1279"/>
              <a:gd name="T66" fmla="*/ 1056 w 1492"/>
              <a:gd name="T67" fmla="*/ 315 h 1279"/>
              <a:gd name="T68" fmla="*/ 1018 w 1492"/>
              <a:gd name="T69" fmla="*/ 295 h 1279"/>
              <a:gd name="T70" fmla="*/ 887 w 1492"/>
              <a:gd name="T71" fmla="*/ 289 h 1279"/>
              <a:gd name="T72" fmla="*/ 802 w 1492"/>
              <a:gd name="T73" fmla="*/ 248 h 1279"/>
              <a:gd name="T74" fmla="*/ 733 w 1492"/>
              <a:gd name="T75" fmla="*/ 267 h 1279"/>
              <a:gd name="T76" fmla="*/ 657 w 1492"/>
              <a:gd name="T77" fmla="*/ 203 h 1279"/>
              <a:gd name="T78" fmla="*/ 504 w 1492"/>
              <a:gd name="T79" fmla="*/ 236 h 1279"/>
              <a:gd name="T80" fmla="*/ 485 w 1492"/>
              <a:gd name="T81" fmla="*/ 98 h 1279"/>
              <a:gd name="T82" fmla="*/ 340 w 1492"/>
              <a:gd name="T83"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2" h="1279">
                <a:moveTo>
                  <a:pt x="340" y="0"/>
                </a:moveTo>
                <a:lnTo>
                  <a:pt x="310" y="113"/>
                </a:lnTo>
                <a:lnTo>
                  <a:pt x="310" y="166"/>
                </a:lnTo>
                <a:lnTo>
                  <a:pt x="288" y="188"/>
                </a:lnTo>
                <a:lnTo>
                  <a:pt x="269" y="263"/>
                </a:lnTo>
                <a:lnTo>
                  <a:pt x="213" y="319"/>
                </a:lnTo>
                <a:lnTo>
                  <a:pt x="202" y="427"/>
                </a:lnTo>
                <a:lnTo>
                  <a:pt x="68" y="614"/>
                </a:lnTo>
                <a:lnTo>
                  <a:pt x="68" y="667"/>
                </a:lnTo>
                <a:lnTo>
                  <a:pt x="27" y="715"/>
                </a:lnTo>
                <a:lnTo>
                  <a:pt x="19" y="786"/>
                </a:lnTo>
                <a:lnTo>
                  <a:pt x="0" y="876"/>
                </a:lnTo>
                <a:lnTo>
                  <a:pt x="8" y="950"/>
                </a:lnTo>
                <a:lnTo>
                  <a:pt x="732" y="1160"/>
                </a:lnTo>
                <a:lnTo>
                  <a:pt x="1272" y="1279"/>
                </a:lnTo>
                <a:lnTo>
                  <a:pt x="1324" y="906"/>
                </a:lnTo>
                <a:lnTo>
                  <a:pt x="1370" y="820"/>
                </a:lnTo>
                <a:lnTo>
                  <a:pt x="1351" y="782"/>
                </a:lnTo>
                <a:lnTo>
                  <a:pt x="1340" y="786"/>
                </a:lnTo>
                <a:lnTo>
                  <a:pt x="1340" y="696"/>
                </a:lnTo>
                <a:lnTo>
                  <a:pt x="1402" y="667"/>
                </a:lnTo>
                <a:lnTo>
                  <a:pt x="1421" y="543"/>
                </a:lnTo>
                <a:lnTo>
                  <a:pt x="1492" y="509"/>
                </a:lnTo>
                <a:cubicBezTo>
                  <a:pt x="1491" y="481"/>
                  <a:pt x="1490" y="452"/>
                  <a:pt x="1489" y="424"/>
                </a:cubicBezTo>
                <a:lnTo>
                  <a:pt x="1463" y="386"/>
                </a:lnTo>
                <a:lnTo>
                  <a:pt x="1443" y="356"/>
                </a:lnTo>
                <a:lnTo>
                  <a:pt x="1399" y="360"/>
                </a:lnTo>
                <a:lnTo>
                  <a:pt x="1347" y="360"/>
                </a:lnTo>
                <a:lnTo>
                  <a:pt x="1312" y="341"/>
                </a:lnTo>
                <a:lnTo>
                  <a:pt x="1244" y="306"/>
                </a:lnTo>
                <a:lnTo>
                  <a:pt x="1198" y="330"/>
                </a:lnTo>
                <a:cubicBezTo>
                  <a:pt x="1194" y="330"/>
                  <a:pt x="1199" y="323"/>
                  <a:pt x="1195" y="323"/>
                </a:cubicBezTo>
                <a:lnTo>
                  <a:pt x="1123" y="297"/>
                </a:lnTo>
                <a:lnTo>
                  <a:pt x="1056" y="315"/>
                </a:lnTo>
                <a:lnTo>
                  <a:pt x="1018" y="295"/>
                </a:lnTo>
                <a:lnTo>
                  <a:pt x="887" y="289"/>
                </a:lnTo>
                <a:lnTo>
                  <a:pt x="802" y="248"/>
                </a:lnTo>
                <a:lnTo>
                  <a:pt x="733" y="267"/>
                </a:lnTo>
                <a:lnTo>
                  <a:pt x="657" y="203"/>
                </a:lnTo>
                <a:lnTo>
                  <a:pt x="504" y="236"/>
                </a:lnTo>
                <a:lnTo>
                  <a:pt x="485" y="98"/>
                </a:lnTo>
                <a:lnTo>
                  <a:pt x="340" y="0"/>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Freeform 18">
            <a:extLst>
              <a:ext uri="{FF2B5EF4-FFF2-40B4-BE49-F238E27FC236}">
                <a16:creationId xmlns:a16="http://schemas.microsoft.com/office/drawing/2014/main" id="{D6F4988E-6107-453D-B003-22C080658BBB}"/>
              </a:ext>
            </a:extLst>
          </p:cNvPr>
          <p:cNvSpPr>
            <a:spLocks/>
          </p:cNvSpPr>
          <p:nvPr/>
        </p:nvSpPr>
        <p:spPr bwMode="auto">
          <a:xfrm>
            <a:off x="2533650" y="2011363"/>
            <a:ext cx="957263" cy="822325"/>
          </a:xfrm>
          <a:custGeom>
            <a:avLst/>
            <a:gdLst>
              <a:gd name="T0" fmla="*/ 340 w 1492"/>
              <a:gd name="T1" fmla="*/ 0 h 1279"/>
              <a:gd name="T2" fmla="*/ 310 w 1492"/>
              <a:gd name="T3" fmla="*/ 113 h 1279"/>
              <a:gd name="T4" fmla="*/ 310 w 1492"/>
              <a:gd name="T5" fmla="*/ 166 h 1279"/>
              <a:gd name="T6" fmla="*/ 288 w 1492"/>
              <a:gd name="T7" fmla="*/ 188 h 1279"/>
              <a:gd name="T8" fmla="*/ 269 w 1492"/>
              <a:gd name="T9" fmla="*/ 263 h 1279"/>
              <a:gd name="T10" fmla="*/ 213 w 1492"/>
              <a:gd name="T11" fmla="*/ 319 h 1279"/>
              <a:gd name="T12" fmla="*/ 202 w 1492"/>
              <a:gd name="T13" fmla="*/ 427 h 1279"/>
              <a:gd name="T14" fmla="*/ 68 w 1492"/>
              <a:gd name="T15" fmla="*/ 614 h 1279"/>
              <a:gd name="T16" fmla="*/ 68 w 1492"/>
              <a:gd name="T17" fmla="*/ 667 h 1279"/>
              <a:gd name="T18" fmla="*/ 27 w 1492"/>
              <a:gd name="T19" fmla="*/ 715 h 1279"/>
              <a:gd name="T20" fmla="*/ 19 w 1492"/>
              <a:gd name="T21" fmla="*/ 786 h 1279"/>
              <a:gd name="T22" fmla="*/ 0 w 1492"/>
              <a:gd name="T23" fmla="*/ 876 h 1279"/>
              <a:gd name="T24" fmla="*/ 8 w 1492"/>
              <a:gd name="T25" fmla="*/ 950 h 1279"/>
              <a:gd name="T26" fmla="*/ 732 w 1492"/>
              <a:gd name="T27" fmla="*/ 1160 h 1279"/>
              <a:gd name="T28" fmla="*/ 1272 w 1492"/>
              <a:gd name="T29" fmla="*/ 1279 h 1279"/>
              <a:gd name="T30" fmla="*/ 1324 w 1492"/>
              <a:gd name="T31" fmla="*/ 906 h 1279"/>
              <a:gd name="T32" fmla="*/ 1370 w 1492"/>
              <a:gd name="T33" fmla="*/ 820 h 1279"/>
              <a:gd name="T34" fmla="*/ 1351 w 1492"/>
              <a:gd name="T35" fmla="*/ 782 h 1279"/>
              <a:gd name="T36" fmla="*/ 1340 w 1492"/>
              <a:gd name="T37" fmla="*/ 786 h 1279"/>
              <a:gd name="T38" fmla="*/ 1340 w 1492"/>
              <a:gd name="T39" fmla="*/ 696 h 1279"/>
              <a:gd name="T40" fmla="*/ 1402 w 1492"/>
              <a:gd name="T41" fmla="*/ 667 h 1279"/>
              <a:gd name="T42" fmla="*/ 1421 w 1492"/>
              <a:gd name="T43" fmla="*/ 543 h 1279"/>
              <a:gd name="T44" fmla="*/ 1492 w 1492"/>
              <a:gd name="T45" fmla="*/ 509 h 1279"/>
              <a:gd name="T46" fmla="*/ 1489 w 1492"/>
              <a:gd name="T47" fmla="*/ 424 h 1279"/>
              <a:gd name="T48" fmla="*/ 1463 w 1492"/>
              <a:gd name="T49" fmla="*/ 386 h 1279"/>
              <a:gd name="T50" fmla="*/ 1443 w 1492"/>
              <a:gd name="T51" fmla="*/ 356 h 1279"/>
              <a:gd name="T52" fmla="*/ 1399 w 1492"/>
              <a:gd name="T53" fmla="*/ 360 h 1279"/>
              <a:gd name="T54" fmla="*/ 1347 w 1492"/>
              <a:gd name="T55" fmla="*/ 360 h 1279"/>
              <a:gd name="T56" fmla="*/ 1312 w 1492"/>
              <a:gd name="T57" fmla="*/ 341 h 1279"/>
              <a:gd name="T58" fmla="*/ 1244 w 1492"/>
              <a:gd name="T59" fmla="*/ 306 h 1279"/>
              <a:gd name="T60" fmla="*/ 1198 w 1492"/>
              <a:gd name="T61" fmla="*/ 330 h 1279"/>
              <a:gd name="T62" fmla="*/ 1195 w 1492"/>
              <a:gd name="T63" fmla="*/ 323 h 1279"/>
              <a:gd name="T64" fmla="*/ 1123 w 1492"/>
              <a:gd name="T65" fmla="*/ 297 h 1279"/>
              <a:gd name="T66" fmla="*/ 1056 w 1492"/>
              <a:gd name="T67" fmla="*/ 315 h 1279"/>
              <a:gd name="T68" fmla="*/ 1018 w 1492"/>
              <a:gd name="T69" fmla="*/ 295 h 1279"/>
              <a:gd name="T70" fmla="*/ 887 w 1492"/>
              <a:gd name="T71" fmla="*/ 289 h 1279"/>
              <a:gd name="T72" fmla="*/ 802 w 1492"/>
              <a:gd name="T73" fmla="*/ 248 h 1279"/>
              <a:gd name="T74" fmla="*/ 733 w 1492"/>
              <a:gd name="T75" fmla="*/ 267 h 1279"/>
              <a:gd name="T76" fmla="*/ 657 w 1492"/>
              <a:gd name="T77" fmla="*/ 203 h 1279"/>
              <a:gd name="T78" fmla="*/ 504 w 1492"/>
              <a:gd name="T79" fmla="*/ 236 h 1279"/>
              <a:gd name="T80" fmla="*/ 485 w 1492"/>
              <a:gd name="T81" fmla="*/ 98 h 1279"/>
              <a:gd name="T82" fmla="*/ 340 w 1492"/>
              <a:gd name="T83"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2" h="1279">
                <a:moveTo>
                  <a:pt x="340" y="0"/>
                </a:moveTo>
                <a:lnTo>
                  <a:pt x="310" y="113"/>
                </a:lnTo>
                <a:lnTo>
                  <a:pt x="310" y="166"/>
                </a:lnTo>
                <a:lnTo>
                  <a:pt x="288" y="188"/>
                </a:lnTo>
                <a:lnTo>
                  <a:pt x="269" y="263"/>
                </a:lnTo>
                <a:lnTo>
                  <a:pt x="213" y="319"/>
                </a:lnTo>
                <a:lnTo>
                  <a:pt x="202" y="427"/>
                </a:lnTo>
                <a:lnTo>
                  <a:pt x="68" y="614"/>
                </a:lnTo>
                <a:lnTo>
                  <a:pt x="68" y="667"/>
                </a:lnTo>
                <a:lnTo>
                  <a:pt x="27" y="715"/>
                </a:lnTo>
                <a:lnTo>
                  <a:pt x="19" y="786"/>
                </a:lnTo>
                <a:lnTo>
                  <a:pt x="0" y="876"/>
                </a:lnTo>
                <a:lnTo>
                  <a:pt x="8" y="950"/>
                </a:lnTo>
                <a:lnTo>
                  <a:pt x="732" y="1160"/>
                </a:lnTo>
                <a:lnTo>
                  <a:pt x="1272" y="1279"/>
                </a:lnTo>
                <a:lnTo>
                  <a:pt x="1324" y="906"/>
                </a:lnTo>
                <a:lnTo>
                  <a:pt x="1370" y="820"/>
                </a:lnTo>
                <a:lnTo>
                  <a:pt x="1351" y="782"/>
                </a:lnTo>
                <a:lnTo>
                  <a:pt x="1340" y="786"/>
                </a:lnTo>
                <a:lnTo>
                  <a:pt x="1340" y="696"/>
                </a:lnTo>
                <a:lnTo>
                  <a:pt x="1402" y="667"/>
                </a:lnTo>
                <a:lnTo>
                  <a:pt x="1421" y="543"/>
                </a:lnTo>
                <a:lnTo>
                  <a:pt x="1492" y="509"/>
                </a:lnTo>
                <a:cubicBezTo>
                  <a:pt x="1491" y="481"/>
                  <a:pt x="1490" y="452"/>
                  <a:pt x="1489" y="424"/>
                </a:cubicBezTo>
                <a:lnTo>
                  <a:pt x="1463" y="386"/>
                </a:lnTo>
                <a:lnTo>
                  <a:pt x="1443" y="356"/>
                </a:lnTo>
                <a:lnTo>
                  <a:pt x="1399" y="360"/>
                </a:lnTo>
                <a:lnTo>
                  <a:pt x="1347" y="360"/>
                </a:lnTo>
                <a:lnTo>
                  <a:pt x="1312" y="341"/>
                </a:lnTo>
                <a:lnTo>
                  <a:pt x="1244" y="306"/>
                </a:lnTo>
                <a:lnTo>
                  <a:pt x="1198" y="330"/>
                </a:lnTo>
                <a:cubicBezTo>
                  <a:pt x="1194" y="330"/>
                  <a:pt x="1199" y="323"/>
                  <a:pt x="1195" y="323"/>
                </a:cubicBezTo>
                <a:lnTo>
                  <a:pt x="1123" y="297"/>
                </a:lnTo>
                <a:lnTo>
                  <a:pt x="1056" y="315"/>
                </a:lnTo>
                <a:lnTo>
                  <a:pt x="1018" y="295"/>
                </a:lnTo>
                <a:lnTo>
                  <a:pt x="887" y="289"/>
                </a:lnTo>
                <a:lnTo>
                  <a:pt x="802" y="248"/>
                </a:lnTo>
                <a:lnTo>
                  <a:pt x="733" y="267"/>
                </a:lnTo>
                <a:lnTo>
                  <a:pt x="657" y="203"/>
                </a:lnTo>
                <a:lnTo>
                  <a:pt x="504" y="236"/>
                </a:lnTo>
                <a:lnTo>
                  <a:pt x="485" y="98"/>
                </a:lnTo>
                <a:lnTo>
                  <a:pt x="340" y="0"/>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Freeform 19">
            <a:extLst>
              <a:ext uri="{FF2B5EF4-FFF2-40B4-BE49-F238E27FC236}">
                <a16:creationId xmlns:a16="http://schemas.microsoft.com/office/drawing/2014/main" id="{7F55FC28-A3F4-4ADA-89A2-6EEBB21EB074}"/>
              </a:ext>
            </a:extLst>
          </p:cNvPr>
          <p:cNvSpPr>
            <a:spLocks/>
          </p:cNvSpPr>
          <p:nvPr/>
        </p:nvSpPr>
        <p:spPr bwMode="auto">
          <a:xfrm>
            <a:off x="2903537" y="2760663"/>
            <a:ext cx="781050" cy="1193800"/>
          </a:xfrm>
          <a:custGeom>
            <a:avLst/>
            <a:gdLst>
              <a:gd name="T0" fmla="*/ 63 w 492"/>
              <a:gd name="T1" fmla="*/ 0 h 752"/>
              <a:gd name="T2" fmla="*/ 0 w 492"/>
              <a:gd name="T3" fmla="*/ 278 h 752"/>
              <a:gd name="T4" fmla="*/ 344 w 492"/>
              <a:gd name="T5" fmla="*/ 752 h 752"/>
              <a:gd name="T6" fmla="*/ 359 w 492"/>
              <a:gd name="T7" fmla="*/ 714 h 752"/>
              <a:gd name="T8" fmla="*/ 357 w 492"/>
              <a:gd name="T9" fmla="*/ 684 h 752"/>
              <a:gd name="T10" fmla="*/ 374 w 492"/>
              <a:gd name="T11" fmla="*/ 648 h 752"/>
              <a:gd name="T12" fmla="*/ 413 w 492"/>
              <a:gd name="T13" fmla="*/ 659 h 752"/>
              <a:gd name="T14" fmla="*/ 492 w 492"/>
              <a:gd name="T15" fmla="*/ 90 h 752"/>
              <a:gd name="T16" fmla="*/ 63 w 492"/>
              <a:gd name="T17"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752">
                <a:moveTo>
                  <a:pt x="63" y="0"/>
                </a:moveTo>
                <a:lnTo>
                  <a:pt x="0" y="278"/>
                </a:lnTo>
                <a:lnTo>
                  <a:pt x="344" y="752"/>
                </a:lnTo>
                <a:lnTo>
                  <a:pt x="359" y="714"/>
                </a:lnTo>
                <a:lnTo>
                  <a:pt x="357" y="684"/>
                </a:lnTo>
                <a:lnTo>
                  <a:pt x="374" y="648"/>
                </a:lnTo>
                <a:lnTo>
                  <a:pt x="413" y="659"/>
                </a:lnTo>
                <a:lnTo>
                  <a:pt x="492" y="90"/>
                </a:lnTo>
                <a:lnTo>
                  <a:pt x="63" y="0"/>
                </a:lnTo>
                <a:close/>
              </a:path>
            </a:pathLst>
          </a:custGeom>
          <a:no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Freeform 20">
            <a:extLst>
              <a:ext uri="{FF2B5EF4-FFF2-40B4-BE49-F238E27FC236}">
                <a16:creationId xmlns:a16="http://schemas.microsoft.com/office/drawing/2014/main" id="{FA1CC4B5-91BD-4E0A-9F43-5B552ADE5DA9}"/>
              </a:ext>
            </a:extLst>
          </p:cNvPr>
          <p:cNvSpPr>
            <a:spLocks/>
          </p:cNvSpPr>
          <p:nvPr/>
        </p:nvSpPr>
        <p:spPr bwMode="auto">
          <a:xfrm>
            <a:off x="2903537" y="2760663"/>
            <a:ext cx="781050" cy="1193800"/>
          </a:xfrm>
          <a:custGeom>
            <a:avLst/>
            <a:gdLst>
              <a:gd name="T0" fmla="*/ 63 w 492"/>
              <a:gd name="T1" fmla="*/ 0 h 752"/>
              <a:gd name="T2" fmla="*/ 0 w 492"/>
              <a:gd name="T3" fmla="*/ 278 h 752"/>
              <a:gd name="T4" fmla="*/ 344 w 492"/>
              <a:gd name="T5" fmla="*/ 752 h 752"/>
              <a:gd name="T6" fmla="*/ 359 w 492"/>
              <a:gd name="T7" fmla="*/ 714 h 752"/>
              <a:gd name="T8" fmla="*/ 357 w 492"/>
              <a:gd name="T9" fmla="*/ 684 h 752"/>
              <a:gd name="T10" fmla="*/ 374 w 492"/>
              <a:gd name="T11" fmla="*/ 648 h 752"/>
              <a:gd name="T12" fmla="*/ 413 w 492"/>
              <a:gd name="T13" fmla="*/ 659 h 752"/>
              <a:gd name="T14" fmla="*/ 492 w 492"/>
              <a:gd name="T15" fmla="*/ 90 h 752"/>
              <a:gd name="T16" fmla="*/ 63 w 492"/>
              <a:gd name="T17"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752">
                <a:moveTo>
                  <a:pt x="63" y="0"/>
                </a:moveTo>
                <a:lnTo>
                  <a:pt x="0" y="278"/>
                </a:lnTo>
                <a:lnTo>
                  <a:pt x="344" y="752"/>
                </a:lnTo>
                <a:lnTo>
                  <a:pt x="359" y="714"/>
                </a:lnTo>
                <a:lnTo>
                  <a:pt x="357" y="684"/>
                </a:lnTo>
                <a:lnTo>
                  <a:pt x="374" y="648"/>
                </a:lnTo>
                <a:lnTo>
                  <a:pt x="413" y="659"/>
                </a:lnTo>
                <a:lnTo>
                  <a:pt x="492" y="90"/>
                </a:lnTo>
                <a:lnTo>
                  <a:pt x="63" y="0"/>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Freeform 21">
            <a:extLst>
              <a:ext uri="{FF2B5EF4-FFF2-40B4-BE49-F238E27FC236}">
                <a16:creationId xmlns:a16="http://schemas.microsoft.com/office/drawing/2014/main" id="{80E2A002-02C1-405D-B532-31C836F5602A}"/>
              </a:ext>
            </a:extLst>
          </p:cNvPr>
          <p:cNvSpPr>
            <a:spLocks/>
          </p:cNvSpPr>
          <p:nvPr/>
        </p:nvSpPr>
        <p:spPr bwMode="auto">
          <a:xfrm>
            <a:off x="3579812" y="2906713"/>
            <a:ext cx="660400" cy="854075"/>
          </a:xfrm>
          <a:custGeom>
            <a:avLst/>
            <a:gdLst>
              <a:gd name="T0" fmla="*/ 66 w 416"/>
              <a:gd name="T1" fmla="*/ 0 h 538"/>
              <a:gd name="T2" fmla="*/ 0 w 416"/>
              <a:gd name="T3" fmla="*/ 479 h 538"/>
              <a:gd name="T4" fmla="*/ 380 w 416"/>
              <a:gd name="T5" fmla="*/ 538 h 538"/>
              <a:gd name="T6" fmla="*/ 416 w 416"/>
              <a:gd name="T7" fmla="*/ 143 h 538"/>
              <a:gd name="T8" fmla="*/ 269 w 416"/>
              <a:gd name="T9" fmla="*/ 125 h 538"/>
              <a:gd name="T10" fmla="*/ 276 w 416"/>
              <a:gd name="T11" fmla="*/ 35 h 538"/>
              <a:gd name="T12" fmla="*/ 66 w 416"/>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416" h="538">
                <a:moveTo>
                  <a:pt x="66" y="0"/>
                </a:moveTo>
                <a:lnTo>
                  <a:pt x="0" y="479"/>
                </a:lnTo>
                <a:lnTo>
                  <a:pt x="380" y="538"/>
                </a:lnTo>
                <a:lnTo>
                  <a:pt x="416" y="143"/>
                </a:lnTo>
                <a:lnTo>
                  <a:pt x="269" y="125"/>
                </a:lnTo>
                <a:lnTo>
                  <a:pt x="276" y="35"/>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Freeform 22">
            <a:extLst>
              <a:ext uri="{FF2B5EF4-FFF2-40B4-BE49-F238E27FC236}">
                <a16:creationId xmlns:a16="http://schemas.microsoft.com/office/drawing/2014/main" id="{C2C1E7D4-577E-488C-A692-7B44544E068C}"/>
              </a:ext>
            </a:extLst>
          </p:cNvPr>
          <p:cNvSpPr>
            <a:spLocks/>
          </p:cNvSpPr>
          <p:nvPr/>
        </p:nvSpPr>
        <p:spPr bwMode="auto">
          <a:xfrm>
            <a:off x="3579812" y="2906713"/>
            <a:ext cx="660400" cy="854075"/>
          </a:xfrm>
          <a:custGeom>
            <a:avLst/>
            <a:gdLst>
              <a:gd name="T0" fmla="*/ 66 w 416"/>
              <a:gd name="T1" fmla="*/ 0 h 538"/>
              <a:gd name="T2" fmla="*/ 0 w 416"/>
              <a:gd name="T3" fmla="*/ 479 h 538"/>
              <a:gd name="T4" fmla="*/ 380 w 416"/>
              <a:gd name="T5" fmla="*/ 538 h 538"/>
              <a:gd name="T6" fmla="*/ 416 w 416"/>
              <a:gd name="T7" fmla="*/ 143 h 538"/>
              <a:gd name="T8" fmla="*/ 269 w 416"/>
              <a:gd name="T9" fmla="*/ 125 h 538"/>
              <a:gd name="T10" fmla="*/ 276 w 416"/>
              <a:gd name="T11" fmla="*/ 35 h 538"/>
              <a:gd name="T12" fmla="*/ 66 w 416"/>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416" h="538">
                <a:moveTo>
                  <a:pt x="66" y="0"/>
                </a:moveTo>
                <a:lnTo>
                  <a:pt x="0" y="479"/>
                </a:lnTo>
                <a:lnTo>
                  <a:pt x="380" y="538"/>
                </a:lnTo>
                <a:lnTo>
                  <a:pt x="416" y="143"/>
                </a:lnTo>
                <a:lnTo>
                  <a:pt x="269" y="125"/>
                </a:lnTo>
                <a:lnTo>
                  <a:pt x="276" y="35"/>
                </a:lnTo>
                <a:lnTo>
                  <a:pt x="66" y="0"/>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Freeform 23">
            <a:extLst>
              <a:ext uri="{FF2B5EF4-FFF2-40B4-BE49-F238E27FC236}">
                <a16:creationId xmlns:a16="http://schemas.microsoft.com/office/drawing/2014/main" id="{E5FDF0DD-2741-4C69-8312-8051F10FBCDC}"/>
              </a:ext>
            </a:extLst>
          </p:cNvPr>
          <p:cNvSpPr>
            <a:spLocks/>
          </p:cNvSpPr>
          <p:nvPr/>
        </p:nvSpPr>
        <p:spPr bwMode="auto">
          <a:xfrm>
            <a:off x="3403600" y="3671888"/>
            <a:ext cx="787400" cy="952500"/>
          </a:xfrm>
          <a:custGeom>
            <a:avLst/>
            <a:gdLst>
              <a:gd name="T0" fmla="*/ 112 w 496"/>
              <a:gd name="T1" fmla="*/ 0 h 600"/>
              <a:gd name="T2" fmla="*/ 99 w 496"/>
              <a:gd name="T3" fmla="*/ 86 h 600"/>
              <a:gd name="T4" fmla="*/ 54 w 496"/>
              <a:gd name="T5" fmla="*/ 74 h 600"/>
              <a:gd name="T6" fmla="*/ 38 w 496"/>
              <a:gd name="T7" fmla="*/ 112 h 600"/>
              <a:gd name="T8" fmla="*/ 42 w 496"/>
              <a:gd name="T9" fmla="*/ 144 h 600"/>
              <a:gd name="T10" fmla="*/ 33 w 496"/>
              <a:gd name="T11" fmla="*/ 172 h 600"/>
              <a:gd name="T12" fmla="*/ 39 w 496"/>
              <a:gd name="T13" fmla="*/ 192 h 600"/>
              <a:gd name="T14" fmla="*/ 66 w 496"/>
              <a:gd name="T15" fmla="*/ 255 h 600"/>
              <a:gd name="T16" fmla="*/ 66 w 496"/>
              <a:gd name="T17" fmla="*/ 264 h 600"/>
              <a:gd name="T18" fmla="*/ 39 w 496"/>
              <a:gd name="T19" fmla="*/ 276 h 600"/>
              <a:gd name="T20" fmla="*/ 33 w 496"/>
              <a:gd name="T21" fmla="*/ 317 h 600"/>
              <a:gd name="T22" fmla="*/ 7 w 496"/>
              <a:gd name="T23" fmla="*/ 358 h 600"/>
              <a:gd name="T24" fmla="*/ 10 w 496"/>
              <a:gd name="T25" fmla="*/ 394 h 600"/>
              <a:gd name="T26" fmla="*/ 0 w 496"/>
              <a:gd name="T27" fmla="*/ 406 h 600"/>
              <a:gd name="T28" fmla="*/ 0 w 496"/>
              <a:gd name="T29" fmla="*/ 419 h 600"/>
              <a:gd name="T30" fmla="*/ 288 w 496"/>
              <a:gd name="T31" fmla="*/ 585 h 600"/>
              <a:gd name="T32" fmla="*/ 455 w 496"/>
              <a:gd name="T33" fmla="*/ 600 h 600"/>
              <a:gd name="T34" fmla="*/ 496 w 496"/>
              <a:gd name="T35" fmla="*/ 57 h 600"/>
              <a:gd name="T36" fmla="*/ 112 w 496"/>
              <a:gd name="T3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6" h="600">
                <a:moveTo>
                  <a:pt x="112" y="0"/>
                </a:moveTo>
                <a:lnTo>
                  <a:pt x="99" y="86"/>
                </a:lnTo>
                <a:lnTo>
                  <a:pt x="54" y="74"/>
                </a:lnTo>
                <a:lnTo>
                  <a:pt x="38" y="112"/>
                </a:lnTo>
                <a:lnTo>
                  <a:pt x="42" y="144"/>
                </a:lnTo>
                <a:lnTo>
                  <a:pt x="33" y="172"/>
                </a:lnTo>
                <a:lnTo>
                  <a:pt x="39" y="192"/>
                </a:lnTo>
                <a:lnTo>
                  <a:pt x="66" y="255"/>
                </a:lnTo>
                <a:lnTo>
                  <a:pt x="66" y="264"/>
                </a:lnTo>
                <a:lnTo>
                  <a:pt x="39" y="276"/>
                </a:lnTo>
                <a:lnTo>
                  <a:pt x="33" y="317"/>
                </a:lnTo>
                <a:lnTo>
                  <a:pt x="7" y="358"/>
                </a:lnTo>
                <a:lnTo>
                  <a:pt x="10" y="394"/>
                </a:lnTo>
                <a:lnTo>
                  <a:pt x="0" y="406"/>
                </a:lnTo>
                <a:lnTo>
                  <a:pt x="0" y="419"/>
                </a:lnTo>
                <a:lnTo>
                  <a:pt x="288" y="585"/>
                </a:lnTo>
                <a:lnTo>
                  <a:pt x="455" y="600"/>
                </a:lnTo>
                <a:lnTo>
                  <a:pt x="496" y="57"/>
                </a:lnTo>
                <a:lnTo>
                  <a:pt x="1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Freeform 24">
            <a:extLst>
              <a:ext uri="{FF2B5EF4-FFF2-40B4-BE49-F238E27FC236}">
                <a16:creationId xmlns:a16="http://schemas.microsoft.com/office/drawing/2014/main" id="{7BBC6A88-493A-410A-96DD-03C55162782C}"/>
              </a:ext>
            </a:extLst>
          </p:cNvPr>
          <p:cNvSpPr>
            <a:spLocks/>
          </p:cNvSpPr>
          <p:nvPr/>
        </p:nvSpPr>
        <p:spPr bwMode="auto">
          <a:xfrm>
            <a:off x="3403600" y="3671888"/>
            <a:ext cx="787400" cy="952500"/>
          </a:xfrm>
          <a:custGeom>
            <a:avLst/>
            <a:gdLst>
              <a:gd name="T0" fmla="*/ 112 w 496"/>
              <a:gd name="T1" fmla="*/ 0 h 600"/>
              <a:gd name="T2" fmla="*/ 99 w 496"/>
              <a:gd name="T3" fmla="*/ 86 h 600"/>
              <a:gd name="T4" fmla="*/ 54 w 496"/>
              <a:gd name="T5" fmla="*/ 74 h 600"/>
              <a:gd name="T6" fmla="*/ 38 w 496"/>
              <a:gd name="T7" fmla="*/ 112 h 600"/>
              <a:gd name="T8" fmla="*/ 42 w 496"/>
              <a:gd name="T9" fmla="*/ 144 h 600"/>
              <a:gd name="T10" fmla="*/ 33 w 496"/>
              <a:gd name="T11" fmla="*/ 172 h 600"/>
              <a:gd name="T12" fmla="*/ 39 w 496"/>
              <a:gd name="T13" fmla="*/ 192 h 600"/>
              <a:gd name="T14" fmla="*/ 66 w 496"/>
              <a:gd name="T15" fmla="*/ 255 h 600"/>
              <a:gd name="T16" fmla="*/ 66 w 496"/>
              <a:gd name="T17" fmla="*/ 264 h 600"/>
              <a:gd name="T18" fmla="*/ 39 w 496"/>
              <a:gd name="T19" fmla="*/ 276 h 600"/>
              <a:gd name="T20" fmla="*/ 33 w 496"/>
              <a:gd name="T21" fmla="*/ 317 h 600"/>
              <a:gd name="T22" fmla="*/ 7 w 496"/>
              <a:gd name="T23" fmla="*/ 358 h 600"/>
              <a:gd name="T24" fmla="*/ 10 w 496"/>
              <a:gd name="T25" fmla="*/ 394 h 600"/>
              <a:gd name="T26" fmla="*/ 0 w 496"/>
              <a:gd name="T27" fmla="*/ 406 h 600"/>
              <a:gd name="T28" fmla="*/ 0 w 496"/>
              <a:gd name="T29" fmla="*/ 419 h 600"/>
              <a:gd name="T30" fmla="*/ 288 w 496"/>
              <a:gd name="T31" fmla="*/ 585 h 600"/>
              <a:gd name="T32" fmla="*/ 455 w 496"/>
              <a:gd name="T33" fmla="*/ 600 h 600"/>
              <a:gd name="T34" fmla="*/ 496 w 496"/>
              <a:gd name="T35" fmla="*/ 57 h 600"/>
              <a:gd name="T36" fmla="*/ 112 w 496"/>
              <a:gd name="T3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6" h="600">
                <a:moveTo>
                  <a:pt x="112" y="0"/>
                </a:moveTo>
                <a:lnTo>
                  <a:pt x="99" y="86"/>
                </a:lnTo>
                <a:lnTo>
                  <a:pt x="54" y="74"/>
                </a:lnTo>
                <a:lnTo>
                  <a:pt x="38" y="112"/>
                </a:lnTo>
                <a:lnTo>
                  <a:pt x="42" y="144"/>
                </a:lnTo>
                <a:lnTo>
                  <a:pt x="33" y="172"/>
                </a:lnTo>
                <a:lnTo>
                  <a:pt x="39" y="192"/>
                </a:lnTo>
                <a:lnTo>
                  <a:pt x="66" y="255"/>
                </a:lnTo>
                <a:lnTo>
                  <a:pt x="66" y="264"/>
                </a:lnTo>
                <a:lnTo>
                  <a:pt x="39" y="276"/>
                </a:lnTo>
                <a:lnTo>
                  <a:pt x="33" y="317"/>
                </a:lnTo>
                <a:lnTo>
                  <a:pt x="7" y="358"/>
                </a:lnTo>
                <a:lnTo>
                  <a:pt x="10" y="394"/>
                </a:lnTo>
                <a:lnTo>
                  <a:pt x="0" y="406"/>
                </a:lnTo>
                <a:lnTo>
                  <a:pt x="0" y="419"/>
                </a:lnTo>
                <a:lnTo>
                  <a:pt x="288" y="585"/>
                </a:lnTo>
                <a:lnTo>
                  <a:pt x="455" y="600"/>
                </a:lnTo>
                <a:lnTo>
                  <a:pt x="496" y="57"/>
                </a:lnTo>
                <a:lnTo>
                  <a:pt x="112" y="0"/>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Freeform 25">
            <a:extLst>
              <a:ext uri="{FF2B5EF4-FFF2-40B4-BE49-F238E27FC236}">
                <a16:creationId xmlns:a16="http://schemas.microsoft.com/office/drawing/2014/main" id="{EEFE8E22-FFC8-49D5-AFD3-4B245E2CECFB}"/>
              </a:ext>
            </a:extLst>
          </p:cNvPr>
          <p:cNvSpPr>
            <a:spLocks/>
          </p:cNvSpPr>
          <p:nvPr/>
        </p:nvSpPr>
        <p:spPr bwMode="auto">
          <a:xfrm>
            <a:off x="4117975" y="3752850"/>
            <a:ext cx="812800" cy="887412"/>
          </a:xfrm>
          <a:custGeom>
            <a:avLst/>
            <a:gdLst>
              <a:gd name="T0" fmla="*/ 45 w 512"/>
              <a:gd name="T1" fmla="*/ 0 h 559"/>
              <a:gd name="T2" fmla="*/ 0 w 512"/>
              <a:gd name="T3" fmla="*/ 555 h 559"/>
              <a:gd name="T4" fmla="*/ 84 w 512"/>
              <a:gd name="T5" fmla="*/ 559 h 559"/>
              <a:gd name="T6" fmla="*/ 87 w 512"/>
              <a:gd name="T7" fmla="*/ 520 h 559"/>
              <a:gd name="T8" fmla="*/ 208 w 512"/>
              <a:gd name="T9" fmla="*/ 521 h 559"/>
              <a:gd name="T10" fmla="*/ 213 w 512"/>
              <a:gd name="T11" fmla="*/ 501 h 559"/>
              <a:gd name="T12" fmla="*/ 505 w 512"/>
              <a:gd name="T13" fmla="*/ 515 h 559"/>
              <a:gd name="T14" fmla="*/ 512 w 512"/>
              <a:gd name="T15" fmla="*/ 28 h 559"/>
              <a:gd name="T16" fmla="*/ 189 w 512"/>
              <a:gd name="T17" fmla="*/ 12 h 559"/>
              <a:gd name="T18" fmla="*/ 120 w 512"/>
              <a:gd name="T19" fmla="*/ 5 h 559"/>
              <a:gd name="T20" fmla="*/ 45 w 512"/>
              <a:gd name="T21"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2" h="559">
                <a:moveTo>
                  <a:pt x="45" y="0"/>
                </a:moveTo>
                <a:lnTo>
                  <a:pt x="0" y="555"/>
                </a:lnTo>
                <a:lnTo>
                  <a:pt x="84" y="559"/>
                </a:lnTo>
                <a:lnTo>
                  <a:pt x="87" y="520"/>
                </a:lnTo>
                <a:lnTo>
                  <a:pt x="208" y="521"/>
                </a:lnTo>
                <a:lnTo>
                  <a:pt x="213" y="501"/>
                </a:lnTo>
                <a:lnTo>
                  <a:pt x="505" y="515"/>
                </a:lnTo>
                <a:lnTo>
                  <a:pt x="512" y="28"/>
                </a:lnTo>
                <a:lnTo>
                  <a:pt x="189" y="12"/>
                </a:lnTo>
                <a:lnTo>
                  <a:pt x="120" y="5"/>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Freeform 26">
            <a:extLst>
              <a:ext uri="{FF2B5EF4-FFF2-40B4-BE49-F238E27FC236}">
                <a16:creationId xmlns:a16="http://schemas.microsoft.com/office/drawing/2014/main" id="{17DF5D06-E754-4A33-AD4E-3453680C304E}"/>
              </a:ext>
            </a:extLst>
          </p:cNvPr>
          <p:cNvSpPr>
            <a:spLocks/>
          </p:cNvSpPr>
          <p:nvPr/>
        </p:nvSpPr>
        <p:spPr bwMode="auto">
          <a:xfrm>
            <a:off x="4117975" y="3752850"/>
            <a:ext cx="812800" cy="887412"/>
          </a:xfrm>
          <a:custGeom>
            <a:avLst/>
            <a:gdLst>
              <a:gd name="T0" fmla="*/ 45 w 512"/>
              <a:gd name="T1" fmla="*/ 0 h 559"/>
              <a:gd name="T2" fmla="*/ 0 w 512"/>
              <a:gd name="T3" fmla="*/ 555 h 559"/>
              <a:gd name="T4" fmla="*/ 84 w 512"/>
              <a:gd name="T5" fmla="*/ 559 h 559"/>
              <a:gd name="T6" fmla="*/ 87 w 512"/>
              <a:gd name="T7" fmla="*/ 520 h 559"/>
              <a:gd name="T8" fmla="*/ 208 w 512"/>
              <a:gd name="T9" fmla="*/ 521 h 559"/>
              <a:gd name="T10" fmla="*/ 213 w 512"/>
              <a:gd name="T11" fmla="*/ 501 h 559"/>
              <a:gd name="T12" fmla="*/ 505 w 512"/>
              <a:gd name="T13" fmla="*/ 515 h 559"/>
              <a:gd name="T14" fmla="*/ 512 w 512"/>
              <a:gd name="T15" fmla="*/ 28 h 559"/>
              <a:gd name="T16" fmla="*/ 189 w 512"/>
              <a:gd name="T17" fmla="*/ 12 h 559"/>
              <a:gd name="T18" fmla="*/ 120 w 512"/>
              <a:gd name="T19" fmla="*/ 5 h 559"/>
              <a:gd name="T20" fmla="*/ 45 w 512"/>
              <a:gd name="T21"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2" h="559">
                <a:moveTo>
                  <a:pt x="45" y="0"/>
                </a:moveTo>
                <a:lnTo>
                  <a:pt x="0" y="555"/>
                </a:lnTo>
                <a:lnTo>
                  <a:pt x="84" y="559"/>
                </a:lnTo>
                <a:lnTo>
                  <a:pt x="87" y="520"/>
                </a:lnTo>
                <a:lnTo>
                  <a:pt x="208" y="521"/>
                </a:lnTo>
                <a:lnTo>
                  <a:pt x="213" y="501"/>
                </a:lnTo>
                <a:lnTo>
                  <a:pt x="505" y="515"/>
                </a:lnTo>
                <a:lnTo>
                  <a:pt x="512" y="28"/>
                </a:lnTo>
                <a:lnTo>
                  <a:pt x="189" y="12"/>
                </a:lnTo>
                <a:lnTo>
                  <a:pt x="120" y="5"/>
                </a:lnTo>
                <a:lnTo>
                  <a:pt x="45" y="0"/>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Freeform 27">
            <a:extLst>
              <a:ext uri="{FF2B5EF4-FFF2-40B4-BE49-F238E27FC236}">
                <a16:creationId xmlns:a16="http://schemas.microsoft.com/office/drawing/2014/main" id="{EEED43A7-6E50-4AA5-B90F-7AF8C9C9F72E}"/>
              </a:ext>
            </a:extLst>
          </p:cNvPr>
          <p:cNvSpPr>
            <a:spLocks/>
          </p:cNvSpPr>
          <p:nvPr/>
        </p:nvSpPr>
        <p:spPr bwMode="auto">
          <a:xfrm>
            <a:off x="4183062" y="3132138"/>
            <a:ext cx="869950" cy="669925"/>
          </a:xfrm>
          <a:custGeom>
            <a:avLst/>
            <a:gdLst>
              <a:gd name="T0" fmla="*/ 34 w 548"/>
              <a:gd name="T1" fmla="*/ 0 h 422"/>
              <a:gd name="T2" fmla="*/ 0 w 548"/>
              <a:gd name="T3" fmla="*/ 393 h 422"/>
              <a:gd name="T4" fmla="*/ 186 w 548"/>
              <a:gd name="T5" fmla="*/ 408 h 422"/>
              <a:gd name="T6" fmla="*/ 469 w 548"/>
              <a:gd name="T7" fmla="*/ 422 h 422"/>
              <a:gd name="T8" fmla="*/ 542 w 548"/>
              <a:gd name="T9" fmla="*/ 419 h 422"/>
              <a:gd name="T10" fmla="*/ 548 w 548"/>
              <a:gd name="T11" fmla="*/ 35 h 422"/>
              <a:gd name="T12" fmla="*/ 327 w 548"/>
              <a:gd name="T13" fmla="*/ 23 h 422"/>
              <a:gd name="T14" fmla="*/ 215 w 548"/>
              <a:gd name="T15" fmla="*/ 14 h 422"/>
              <a:gd name="T16" fmla="*/ 34 w 548"/>
              <a:gd name="T1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422">
                <a:moveTo>
                  <a:pt x="34" y="0"/>
                </a:moveTo>
                <a:lnTo>
                  <a:pt x="0" y="393"/>
                </a:lnTo>
                <a:lnTo>
                  <a:pt x="186" y="408"/>
                </a:lnTo>
                <a:lnTo>
                  <a:pt x="469" y="422"/>
                </a:lnTo>
                <a:lnTo>
                  <a:pt x="542" y="419"/>
                </a:lnTo>
                <a:lnTo>
                  <a:pt x="548" y="35"/>
                </a:lnTo>
                <a:lnTo>
                  <a:pt x="327" y="23"/>
                </a:lnTo>
                <a:lnTo>
                  <a:pt x="215" y="14"/>
                </a:lnTo>
                <a:lnTo>
                  <a:pt x="34" y="0"/>
                </a:lnTo>
                <a:close/>
              </a:path>
            </a:pathLst>
          </a:custGeom>
          <a:no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Freeform 28">
            <a:extLst>
              <a:ext uri="{FF2B5EF4-FFF2-40B4-BE49-F238E27FC236}">
                <a16:creationId xmlns:a16="http://schemas.microsoft.com/office/drawing/2014/main" id="{EA181B76-1DAB-4456-ADE6-C9045672BC35}"/>
              </a:ext>
            </a:extLst>
          </p:cNvPr>
          <p:cNvSpPr>
            <a:spLocks/>
          </p:cNvSpPr>
          <p:nvPr/>
        </p:nvSpPr>
        <p:spPr bwMode="auto">
          <a:xfrm>
            <a:off x="4183062" y="3132138"/>
            <a:ext cx="869950" cy="669925"/>
          </a:xfrm>
          <a:custGeom>
            <a:avLst/>
            <a:gdLst>
              <a:gd name="T0" fmla="*/ 34 w 548"/>
              <a:gd name="T1" fmla="*/ 0 h 422"/>
              <a:gd name="T2" fmla="*/ 0 w 548"/>
              <a:gd name="T3" fmla="*/ 393 h 422"/>
              <a:gd name="T4" fmla="*/ 186 w 548"/>
              <a:gd name="T5" fmla="*/ 408 h 422"/>
              <a:gd name="T6" fmla="*/ 469 w 548"/>
              <a:gd name="T7" fmla="*/ 422 h 422"/>
              <a:gd name="T8" fmla="*/ 542 w 548"/>
              <a:gd name="T9" fmla="*/ 419 h 422"/>
              <a:gd name="T10" fmla="*/ 548 w 548"/>
              <a:gd name="T11" fmla="*/ 35 h 422"/>
              <a:gd name="T12" fmla="*/ 327 w 548"/>
              <a:gd name="T13" fmla="*/ 23 h 422"/>
              <a:gd name="T14" fmla="*/ 215 w 548"/>
              <a:gd name="T15" fmla="*/ 14 h 422"/>
              <a:gd name="T16" fmla="*/ 34 w 548"/>
              <a:gd name="T1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422">
                <a:moveTo>
                  <a:pt x="34" y="0"/>
                </a:moveTo>
                <a:lnTo>
                  <a:pt x="0" y="393"/>
                </a:lnTo>
                <a:lnTo>
                  <a:pt x="186" y="408"/>
                </a:lnTo>
                <a:lnTo>
                  <a:pt x="469" y="422"/>
                </a:lnTo>
                <a:lnTo>
                  <a:pt x="542" y="419"/>
                </a:lnTo>
                <a:lnTo>
                  <a:pt x="548" y="35"/>
                </a:lnTo>
                <a:lnTo>
                  <a:pt x="327" y="23"/>
                </a:lnTo>
                <a:lnTo>
                  <a:pt x="215" y="14"/>
                </a:lnTo>
                <a:lnTo>
                  <a:pt x="34" y="0"/>
                </a:lnTo>
                <a:close/>
              </a:path>
            </a:pathLst>
          </a:custGeom>
          <a:solidFill>
            <a:schemeClr val="tx2"/>
          </a:solidFill>
          <a:ln w="12700" cap="rnd">
            <a:solidFill>
              <a:srgbClr val="002B5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Freeform 29">
            <a:extLst>
              <a:ext uri="{FF2B5EF4-FFF2-40B4-BE49-F238E27FC236}">
                <a16:creationId xmlns:a16="http://schemas.microsoft.com/office/drawing/2014/main" id="{E2AD4B1C-95A1-4806-8024-9D8A52FBFBCC}"/>
              </a:ext>
            </a:extLst>
          </p:cNvPr>
          <p:cNvSpPr>
            <a:spLocks/>
          </p:cNvSpPr>
          <p:nvPr/>
        </p:nvSpPr>
        <p:spPr bwMode="auto">
          <a:xfrm>
            <a:off x="4014787" y="2503488"/>
            <a:ext cx="828675" cy="676275"/>
          </a:xfrm>
          <a:custGeom>
            <a:avLst/>
            <a:gdLst>
              <a:gd name="T0" fmla="*/ 41 w 522"/>
              <a:gd name="T1" fmla="*/ 0 h 426"/>
              <a:gd name="T2" fmla="*/ 6 w 522"/>
              <a:gd name="T3" fmla="*/ 289 h 426"/>
              <a:gd name="T4" fmla="*/ 0 w 522"/>
              <a:gd name="T5" fmla="*/ 377 h 426"/>
              <a:gd name="T6" fmla="*/ 144 w 522"/>
              <a:gd name="T7" fmla="*/ 399 h 426"/>
              <a:gd name="T8" fmla="*/ 507 w 522"/>
              <a:gd name="T9" fmla="*/ 426 h 426"/>
              <a:gd name="T10" fmla="*/ 522 w 522"/>
              <a:gd name="T11" fmla="*/ 39 h 426"/>
              <a:gd name="T12" fmla="*/ 41 w 522"/>
              <a:gd name="T13" fmla="*/ 0 h 426"/>
            </a:gdLst>
            <a:ahLst/>
            <a:cxnLst>
              <a:cxn ang="0">
                <a:pos x="T0" y="T1"/>
              </a:cxn>
              <a:cxn ang="0">
                <a:pos x="T2" y="T3"/>
              </a:cxn>
              <a:cxn ang="0">
                <a:pos x="T4" y="T5"/>
              </a:cxn>
              <a:cxn ang="0">
                <a:pos x="T6" y="T7"/>
              </a:cxn>
              <a:cxn ang="0">
                <a:pos x="T8" y="T9"/>
              </a:cxn>
              <a:cxn ang="0">
                <a:pos x="T10" y="T11"/>
              </a:cxn>
              <a:cxn ang="0">
                <a:pos x="T12" y="T13"/>
              </a:cxn>
            </a:cxnLst>
            <a:rect l="0" t="0" r="r" b="b"/>
            <a:pathLst>
              <a:path w="522" h="426">
                <a:moveTo>
                  <a:pt x="41" y="0"/>
                </a:moveTo>
                <a:lnTo>
                  <a:pt x="6" y="289"/>
                </a:lnTo>
                <a:lnTo>
                  <a:pt x="0" y="377"/>
                </a:lnTo>
                <a:lnTo>
                  <a:pt x="144" y="399"/>
                </a:lnTo>
                <a:lnTo>
                  <a:pt x="507" y="426"/>
                </a:lnTo>
                <a:lnTo>
                  <a:pt x="522" y="39"/>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4" name="Freeform 30">
            <a:extLst>
              <a:ext uri="{FF2B5EF4-FFF2-40B4-BE49-F238E27FC236}">
                <a16:creationId xmlns:a16="http://schemas.microsoft.com/office/drawing/2014/main" id="{5D7F56AA-93DF-4CA2-B291-B7BD08A5D622}"/>
              </a:ext>
            </a:extLst>
          </p:cNvPr>
          <p:cNvSpPr>
            <a:spLocks/>
          </p:cNvSpPr>
          <p:nvPr/>
        </p:nvSpPr>
        <p:spPr bwMode="auto">
          <a:xfrm>
            <a:off x="4014787" y="2503488"/>
            <a:ext cx="828675" cy="676275"/>
          </a:xfrm>
          <a:custGeom>
            <a:avLst/>
            <a:gdLst>
              <a:gd name="T0" fmla="*/ 41 w 522"/>
              <a:gd name="T1" fmla="*/ 0 h 426"/>
              <a:gd name="T2" fmla="*/ 6 w 522"/>
              <a:gd name="T3" fmla="*/ 289 h 426"/>
              <a:gd name="T4" fmla="*/ 0 w 522"/>
              <a:gd name="T5" fmla="*/ 377 h 426"/>
              <a:gd name="T6" fmla="*/ 144 w 522"/>
              <a:gd name="T7" fmla="*/ 399 h 426"/>
              <a:gd name="T8" fmla="*/ 507 w 522"/>
              <a:gd name="T9" fmla="*/ 426 h 426"/>
              <a:gd name="T10" fmla="*/ 522 w 522"/>
              <a:gd name="T11" fmla="*/ 39 h 426"/>
              <a:gd name="T12" fmla="*/ 41 w 522"/>
              <a:gd name="T13" fmla="*/ 0 h 426"/>
            </a:gdLst>
            <a:ahLst/>
            <a:cxnLst>
              <a:cxn ang="0">
                <a:pos x="T0" y="T1"/>
              </a:cxn>
              <a:cxn ang="0">
                <a:pos x="T2" y="T3"/>
              </a:cxn>
              <a:cxn ang="0">
                <a:pos x="T4" y="T5"/>
              </a:cxn>
              <a:cxn ang="0">
                <a:pos x="T6" y="T7"/>
              </a:cxn>
              <a:cxn ang="0">
                <a:pos x="T8" y="T9"/>
              </a:cxn>
              <a:cxn ang="0">
                <a:pos x="T10" y="T11"/>
              </a:cxn>
              <a:cxn ang="0">
                <a:pos x="T12" y="T13"/>
              </a:cxn>
            </a:cxnLst>
            <a:rect l="0" t="0" r="r" b="b"/>
            <a:pathLst>
              <a:path w="522" h="426">
                <a:moveTo>
                  <a:pt x="41" y="0"/>
                </a:moveTo>
                <a:lnTo>
                  <a:pt x="6" y="289"/>
                </a:lnTo>
                <a:lnTo>
                  <a:pt x="0" y="377"/>
                </a:lnTo>
                <a:lnTo>
                  <a:pt x="144" y="399"/>
                </a:lnTo>
                <a:lnTo>
                  <a:pt x="507" y="426"/>
                </a:lnTo>
                <a:lnTo>
                  <a:pt x="522" y="39"/>
                </a:lnTo>
                <a:lnTo>
                  <a:pt x="41" y="0"/>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5" name="Freeform 31">
            <a:extLst>
              <a:ext uri="{FF2B5EF4-FFF2-40B4-BE49-F238E27FC236}">
                <a16:creationId xmlns:a16="http://schemas.microsoft.com/office/drawing/2014/main" id="{54423F9C-3639-41E0-A577-E52BAC458573}"/>
              </a:ext>
            </a:extLst>
          </p:cNvPr>
          <p:cNvSpPr>
            <a:spLocks/>
          </p:cNvSpPr>
          <p:nvPr/>
        </p:nvSpPr>
        <p:spPr bwMode="auto">
          <a:xfrm>
            <a:off x="3629025" y="1825625"/>
            <a:ext cx="1246188" cy="757237"/>
          </a:xfrm>
          <a:custGeom>
            <a:avLst/>
            <a:gdLst>
              <a:gd name="T0" fmla="*/ 37 w 1943"/>
              <a:gd name="T1" fmla="*/ 0 h 1179"/>
              <a:gd name="T2" fmla="*/ 33 w 1943"/>
              <a:gd name="T3" fmla="*/ 79 h 1179"/>
              <a:gd name="T4" fmla="*/ 3 w 1943"/>
              <a:gd name="T5" fmla="*/ 161 h 1179"/>
              <a:gd name="T6" fmla="*/ 0 w 1943"/>
              <a:gd name="T7" fmla="*/ 383 h 1179"/>
              <a:gd name="T8" fmla="*/ 106 w 1943"/>
              <a:gd name="T9" fmla="*/ 532 h 1179"/>
              <a:gd name="T10" fmla="*/ 183 w 1943"/>
              <a:gd name="T11" fmla="*/ 601 h 1179"/>
              <a:gd name="T12" fmla="*/ 153 w 1943"/>
              <a:gd name="T13" fmla="*/ 703 h 1179"/>
              <a:gd name="T14" fmla="*/ 164 w 1943"/>
              <a:gd name="T15" fmla="*/ 766 h 1179"/>
              <a:gd name="T16" fmla="*/ 141 w 1943"/>
              <a:gd name="T17" fmla="*/ 800 h 1179"/>
              <a:gd name="T18" fmla="*/ 148 w 1943"/>
              <a:gd name="T19" fmla="*/ 840 h 1179"/>
              <a:gd name="T20" fmla="*/ 237 w 1943"/>
              <a:gd name="T21" fmla="*/ 837 h 1179"/>
              <a:gd name="T22" fmla="*/ 260 w 1943"/>
              <a:gd name="T23" fmla="*/ 916 h 1179"/>
              <a:gd name="T24" fmla="*/ 267 w 1943"/>
              <a:gd name="T25" fmla="*/ 960 h 1179"/>
              <a:gd name="T26" fmla="*/ 294 w 1943"/>
              <a:gd name="T27" fmla="*/ 1012 h 1179"/>
              <a:gd name="T28" fmla="*/ 282 w 1943"/>
              <a:gd name="T29" fmla="*/ 1082 h 1179"/>
              <a:gd name="T30" fmla="*/ 385 w 1943"/>
              <a:gd name="T31" fmla="*/ 1178 h 1179"/>
              <a:gd name="T32" fmla="*/ 490 w 1943"/>
              <a:gd name="T33" fmla="*/ 1162 h 1179"/>
              <a:gd name="T34" fmla="*/ 562 w 1943"/>
              <a:gd name="T35" fmla="*/ 1179 h 1179"/>
              <a:gd name="T36" fmla="*/ 634 w 1943"/>
              <a:gd name="T37" fmla="*/ 1119 h 1179"/>
              <a:gd name="T38" fmla="*/ 692 w 1943"/>
              <a:gd name="T39" fmla="*/ 1169 h 1179"/>
              <a:gd name="T40" fmla="*/ 699 w 1943"/>
              <a:gd name="T41" fmla="*/ 1046 h 1179"/>
              <a:gd name="T42" fmla="*/ 1891 w 1943"/>
              <a:gd name="T43" fmla="*/ 1158 h 1179"/>
              <a:gd name="T44" fmla="*/ 1943 w 1943"/>
              <a:gd name="T45" fmla="*/ 236 h 1179"/>
              <a:gd name="T46" fmla="*/ 1470 w 1943"/>
              <a:gd name="T47" fmla="*/ 195 h 1179"/>
              <a:gd name="T48" fmla="*/ 1247 w 1943"/>
              <a:gd name="T49" fmla="*/ 176 h 1179"/>
              <a:gd name="T50" fmla="*/ 1124 w 1943"/>
              <a:gd name="T51" fmla="*/ 173 h 1179"/>
              <a:gd name="T52" fmla="*/ 919 w 1943"/>
              <a:gd name="T53" fmla="*/ 139 h 1179"/>
              <a:gd name="T54" fmla="*/ 740 w 1943"/>
              <a:gd name="T55" fmla="*/ 116 h 1179"/>
              <a:gd name="T56" fmla="*/ 37 w 1943"/>
              <a:gd name="T57"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43" h="1179">
                <a:moveTo>
                  <a:pt x="37" y="0"/>
                </a:moveTo>
                <a:lnTo>
                  <a:pt x="33" y="79"/>
                </a:lnTo>
                <a:lnTo>
                  <a:pt x="3" y="161"/>
                </a:lnTo>
                <a:cubicBezTo>
                  <a:pt x="2" y="235"/>
                  <a:pt x="1" y="309"/>
                  <a:pt x="0" y="383"/>
                </a:cubicBezTo>
                <a:lnTo>
                  <a:pt x="106" y="532"/>
                </a:lnTo>
                <a:lnTo>
                  <a:pt x="183" y="601"/>
                </a:lnTo>
                <a:lnTo>
                  <a:pt x="153" y="703"/>
                </a:lnTo>
                <a:lnTo>
                  <a:pt x="164" y="766"/>
                </a:lnTo>
                <a:lnTo>
                  <a:pt x="141" y="800"/>
                </a:lnTo>
                <a:lnTo>
                  <a:pt x="148" y="840"/>
                </a:lnTo>
                <a:lnTo>
                  <a:pt x="237" y="837"/>
                </a:lnTo>
                <a:lnTo>
                  <a:pt x="260" y="916"/>
                </a:lnTo>
                <a:lnTo>
                  <a:pt x="267" y="960"/>
                </a:lnTo>
                <a:lnTo>
                  <a:pt x="294" y="1012"/>
                </a:lnTo>
                <a:lnTo>
                  <a:pt x="282" y="1082"/>
                </a:lnTo>
                <a:lnTo>
                  <a:pt x="385" y="1178"/>
                </a:lnTo>
                <a:lnTo>
                  <a:pt x="490" y="1162"/>
                </a:lnTo>
                <a:lnTo>
                  <a:pt x="562" y="1179"/>
                </a:lnTo>
                <a:lnTo>
                  <a:pt x="634" y="1119"/>
                </a:lnTo>
                <a:lnTo>
                  <a:pt x="692" y="1169"/>
                </a:lnTo>
                <a:lnTo>
                  <a:pt x="699" y="1046"/>
                </a:lnTo>
                <a:lnTo>
                  <a:pt x="1891" y="1158"/>
                </a:lnTo>
                <a:lnTo>
                  <a:pt x="1943" y="236"/>
                </a:lnTo>
                <a:lnTo>
                  <a:pt x="1470" y="195"/>
                </a:lnTo>
                <a:lnTo>
                  <a:pt x="1247" y="176"/>
                </a:lnTo>
                <a:lnTo>
                  <a:pt x="1124" y="173"/>
                </a:lnTo>
                <a:lnTo>
                  <a:pt x="919" y="139"/>
                </a:lnTo>
                <a:lnTo>
                  <a:pt x="740" y="116"/>
                </a:lnTo>
                <a:lnTo>
                  <a:pt x="3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6" name="Freeform 32">
            <a:extLst>
              <a:ext uri="{FF2B5EF4-FFF2-40B4-BE49-F238E27FC236}">
                <a16:creationId xmlns:a16="http://schemas.microsoft.com/office/drawing/2014/main" id="{18EB9A13-998B-444A-9405-CDD896BC837F}"/>
              </a:ext>
            </a:extLst>
          </p:cNvPr>
          <p:cNvSpPr>
            <a:spLocks/>
          </p:cNvSpPr>
          <p:nvPr/>
        </p:nvSpPr>
        <p:spPr bwMode="auto">
          <a:xfrm>
            <a:off x="3627437" y="1825625"/>
            <a:ext cx="1247775" cy="757237"/>
          </a:xfrm>
          <a:custGeom>
            <a:avLst/>
            <a:gdLst>
              <a:gd name="T0" fmla="*/ 37 w 1943"/>
              <a:gd name="T1" fmla="*/ 0 h 1179"/>
              <a:gd name="T2" fmla="*/ 33 w 1943"/>
              <a:gd name="T3" fmla="*/ 79 h 1179"/>
              <a:gd name="T4" fmla="*/ 3 w 1943"/>
              <a:gd name="T5" fmla="*/ 161 h 1179"/>
              <a:gd name="T6" fmla="*/ 0 w 1943"/>
              <a:gd name="T7" fmla="*/ 383 h 1179"/>
              <a:gd name="T8" fmla="*/ 106 w 1943"/>
              <a:gd name="T9" fmla="*/ 532 h 1179"/>
              <a:gd name="T10" fmla="*/ 183 w 1943"/>
              <a:gd name="T11" fmla="*/ 601 h 1179"/>
              <a:gd name="T12" fmla="*/ 153 w 1943"/>
              <a:gd name="T13" fmla="*/ 703 h 1179"/>
              <a:gd name="T14" fmla="*/ 164 w 1943"/>
              <a:gd name="T15" fmla="*/ 766 h 1179"/>
              <a:gd name="T16" fmla="*/ 141 w 1943"/>
              <a:gd name="T17" fmla="*/ 800 h 1179"/>
              <a:gd name="T18" fmla="*/ 148 w 1943"/>
              <a:gd name="T19" fmla="*/ 840 h 1179"/>
              <a:gd name="T20" fmla="*/ 237 w 1943"/>
              <a:gd name="T21" fmla="*/ 837 h 1179"/>
              <a:gd name="T22" fmla="*/ 260 w 1943"/>
              <a:gd name="T23" fmla="*/ 916 h 1179"/>
              <a:gd name="T24" fmla="*/ 267 w 1943"/>
              <a:gd name="T25" fmla="*/ 960 h 1179"/>
              <a:gd name="T26" fmla="*/ 294 w 1943"/>
              <a:gd name="T27" fmla="*/ 1012 h 1179"/>
              <a:gd name="T28" fmla="*/ 282 w 1943"/>
              <a:gd name="T29" fmla="*/ 1082 h 1179"/>
              <a:gd name="T30" fmla="*/ 385 w 1943"/>
              <a:gd name="T31" fmla="*/ 1178 h 1179"/>
              <a:gd name="T32" fmla="*/ 490 w 1943"/>
              <a:gd name="T33" fmla="*/ 1162 h 1179"/>
              <a:gd name="T34" fmla="*/ 562 w 1943"/>
              <a:gd name="T35" fmla="*/ 1179 h 1179"/>
              <a:gd name="T36" fmla="*/ 634 w 1943"/>
              <a:gd name="T37" fmla="*/ 1119 h 1179"/>
              <a:gd name="T38" fmla="*/ 692 w 1943"/>
              <a:gd name="T39" fmla="*/ 1169 h 1179"/>
              <a:gd name="T40" fmla="*/ 699 w 1943"/>
              <a:gd name="T41" fmla="*/ 1046 h 1179"/>
              <a:gd name="T42" fmla="*/ 1891 w 1943"/>
              <a:gd name="T43" fmla="*/ 1158 h 1179"/>
              <a:gd name="T44" fmla="*/ 1943 w 1943"/>
              <a:gd name="T45" fmla="*/ 236 h 1179"/>
              <a:gd name="T46" fmla="*/ 1470 w 1943"/>
              <a:gd name="T47" fmla="*/ 195 h 1179"/>
              <a:gd name="T48" fmla="*/ 1247 w 1943"/>
              <a:gd name="T49" fmla="*/ 176 h 1179"/>
              <a:gd name="T50" fmla="*/ 1124 w 1943"/>
              <a:gd name="T51" fmla="*/ 173 h 1179"/>
              <a:gd name="T52" fmla="*/ 919 w 1943"/>
              <a:gd name="T53" fmla="*/ 139 h 1179"/>
              <a:gd name="T54" fmla="*/ 740 w 1943"/>
              <a:gd name="T55" fmla="*/ 116 h 1179"/>
              <a:gd name="T56" fmla="*/ 37 w 1943"/>
              <a:gd name="T57"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43" h="1179">
                <a:moveTo>
                  <a:pt x="37" y="0"/>
                </a:moveTo>
                <a:lnTo>
                  <a:pt x="33" y="79"/>
                </a:lnTo>
                <a:lnTo>
                  <a:pt x="3" y="161"/>
                </a:lnTo>
                <a:cubicBezTo>
                  <a:pt x="2" y="235"/>
                  <a:pt x="1" y="309"/>
                  <a:pt x="0" y="383"/>
                </a:cubicBezTo>
                <a:lnTo>
                  <a:pt x="106" y="532"/>
                </a:lnTo>
                <a:lnTo>
                  <a:pt x="183" y="601"/>
                </a:lnTo>
                <a:lnTo>
                  <a:pt x="153" y="703"/>
                </a:lnTo>
                <a:lnTo>
                  <a:pt x="164" y="766"/>
                </a:lnTo>
                <a:lnTo>
                  <a:pt x="141" y="800"/>
                </a:lnTo>
                <a:lnTo>
                  <a:pt x="148" y="840"/>
                </a:lnTo>
                <a:lnTo>
                  <a:pt x="237" y="837"/>
                </a:lnTo>
                <a:lnTo>
                  <a:pt x="260" y="916"/>
                </a:lnTo>
                <a:lnTo>
                  <a:pt x="267" y="960"/>
                </a:lnTo>
                <a:lnTo>
                  <a:pt x="294" y="1012"/>
                </a:lnTo>
                <a:lnTo>
                  <a:pt x="282" y="1082"/>
                </a:lnTo>
                <a:lnTo>
                  <a:pt x="385" y="1178"/>
                </a:lnTo>
                <a:lnTo>
                  <a:pt x="490" y="1162"/>
                </a:lnTo>
                <a:lnTo>
                  <a:pt x="562" y="1179"/>
                </a:lnTo>
                <a:lnTo>
                  <a:pt x="634" y="1119"/>
                </a:lnTo>
                <a:lnTo>
                  <a:pt x="692" y="1169"/>
                </a:lnTo>
                <a:lnTo>
                  <a:pt x="699" y="1046"/>
                </a:lnTo>
                <a:lnTo>
                  <a:pt x="1891" y="1158"/>
                </a:lnTo>
                <a:lnTo>
                  <a:pt x="1943" y="236"/>
                </a:lnTo>
                <a:lnTo>
                  <a:pt x="1470" y="195"/>
                </a:lnTo>
                <a:lnTo>
                  <a:pt x="1247" y="176"/>
                </a:lnTo>
                <a:lnTo>
                  <a:pt x="1124" y="173"/>
                </a:lnTo>
                <a:lnTo>
                  <a:pt x="919" y="139"/>
                </a:lnTo>
                <a:lnTo>
                  <a:pt x="740" y="116"/>
                </a:lnTo>
                <a:lnTo>
                  <a:pt x="37" y="0"/>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8" name="Freeform 33">
            <a:extLst>
              <a:ext uri="{FF2B5EF4-FFF2-40B4-BE49-F238E27FC236}">
                <a16:creationId xmlns:a16="http://schemas.microsoft.com/office/drawing/2014/main" id="{6FB77799-6B5C-4958-A7D2-D7998E3DA258}"/>
              </a:ext>
            </a:extLst>
          </p:cNvPr>
          <p:cNvSpPr>
            <a:spLocks/>
          </p:cNvSpPr>
          <p:nvPr/>
        </p:nvSpPr>
        <p:spPr bwMode="auto">
          <a:xfrm>
            <a:off x="4851400" y="1962150"/>
            <a:ext cx="796925" cy="468312"/>
          </a:xfrm>
          <a:custGeom>
            <a:avLst/>
            <a:gdLst>
              <a:gd name="T0" fmla="*/ 14 w 502"/>
              <a:gd name="T1" fmla="*/ 9 h 295"/>
              <a:gd name="T2" fmla="*/ 0 w 502"/>
              <a:gd name="T3" fmla="*/ 295 h 295"/>
              <a:gd name="T4" fmla="*/ 501 w 502"/>
              <a:gd name="T5" fmla="*/ 290 h 295"/>
              <a:gd name="T6" fmla="*/ 502 w 502"/>
              <a:gd name="T7" fmla="*/ 265 h 295"/>
              <a:gd name="T8" fmla="*/ 488 w 502"/>
              <a:gd name="T9" fmla="*/ 206 h 295"/>
              <a:gd name="T10" fmla="*/ 487 w 502"/>
              <a:gd name="T11" fmla="*/ 157 h 295"/>
              <a:gd name="T12" fmla="*/ 467 w 502"/>
              <a:gd name="T13" fmla="*/ 110 h 295"/>
              <a:gd name="T14" fmla="*/ 454 w 502"/>
              <a:gd name="T15" fmla="*/ 97 h 295"/>
              <a:gd name="T16" fmla="*/ 457 w 502"/>
              <a:gd name="T17" fmla="*/ 39 h 295"/>
              <a:gd name="T18" fmla="*/ 440 w 502"/>
              <a:gd name="T19" fmla="*/ 0 h 295"/>
              <a:gd name="T20" fmla="*/ 243 w 502"/>
              <a:gd name="T21" fmla="*/ 14 h 295"/>
              <a:gd name="T22" fmla="*/ 175 w 502"/>
              <a:gd name="T23" fmla="*/ 15 h 295"/>
              <a:gd name="T24" fmla="*/ 14 w 502"/>
              <a:gd name="T25" fmla="*/ 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95">
                <a:moveTo>
                  <a:pt x="14" y="9"/>
                </a:moveTo>
                <a:lnTo>
                  <a:pt x="0" y="295"/>
                </a:lnTo>
                <a:lnTo>
                  <a:pt x="501" y="290"/>
                </a:lnTo>
                <a:lnTo>
                  <a:pt x="502" y="265"/>
                </a:lnTo>
                <a:lnTo>
                  <a:pt x="488" y="206"/>
                </a:lnTo>
                <a:lnTo>
                  <a:pt x="487" y="157"/>
                </a:lnTo>
                <a:lnTo>
                  <a:pt x="467" y="110"/>
                </a:lnTo>
                <a:lnTo>
                  <a:pt x="454" y="97"/>
                </a:lnTo>
                <a:lnTo>
                  <a:pt x="457" y="39"/>
                </a:lnTo>
                <a:lnTo>
                  <a:pt x="440" y="0"/>
                </a:lnTo>
                <a:lnTo>
                  <a:pt x="243" y="14"/>
                </a:lnTo>
                <a:lnTo>
                  <a:pt x="175" y="15"/>
                </a:lnTo>
                <a:lnTo>
                  <a:pt x="1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9" name="Freeform 34">
            <a:extLst>
              <a:ext uri="{FF2B5EF4-FFF2-40B4-BE49-F238E27FC236}">
                <a16:creationId xmlns:a16="http://schemas.microsoft.com/office/drawing/2014/main" id="{A50443FC-C07C-450B-84CB-8D7EB21803D0}"/>
              </a:ext>
            </a:extLst>
          </p:cNvPr>
          <p:cNvSpPr>
            <a:spLocks/>
          </p:cNvSpPr>
          <p:nvPr/>
        </p:nvSpPr>
        <p:spPr bwMode="auto">
          <a:xfrm>
            <a:off x="4851400" y="1962150"/>
            <a:ext cx="796925" cy="468312"/>
          </a:xfrm>
          <a:custGeom>
            <a:avLst/>
            <a:gdLst>
              <a:gd name="T0" fmla="*/ 14 w 502"/>
              <a:gd name="T1" fmla="*/ 9 h 295"/>
              <a:gd name="T2" fmla="*/ 0 w 502"/>
              <a:gd name="T3" fmla="*/ 295 h 295"/>
              <a:gd name="T4" fmla="*/ 501 w 502"/>
              <a:gd name="T5" fmla="*/ 290 h 295"/>
              <a:gd name="T6" fmla="*/ 502 w 502"/>
              <a:gd name="T7" fmla="*/ 265 h 295"/>
              <a:gd name="T8" fmla="*/ 488 w 502"/>
              <a:gd name="T9" fmla="*/ 206 h 295"/>
              <a:gd name="T10" fmla="*/ 487 w 502"/>
              <a:gd name="T11" fmla="*/ 157 h 295"/>
              <a:gd name="T12" fmla="*/ 467 w 502"/>
              <a:gd name="T13" fmla="*/ 110 h 295"/>
              <a:gd name="T14" fmla="*/ 454 w 502"/>
              <a:gd name="T15" fmla="*/ 97 h 295"/>
              <a:gd name="T16" fmla="*/ 457 w 502"/>
              <a:gd name="T17" fmla="*/ 39 h 295"/>
              <a:gd name="T18" fmla="*/ 440 w 502"/>
              <a:gd name="T19" fmla="*/ 0 h 295"/>
              <a:gd name="T20" fmla="*/ 243 w 502"/>
              <a:gd name="T21" fmla="*/ 14 h 295"/>
              <a:gd name="T22" fmla="*/ 175 w 502"/>
              <a:gd name="T23" fmla="*/ 15 h 295"/>
              <a:gd name="T24" fmla="*/ 14 w 502"/>
              <a:gd name="T25" fmla="*/ 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95">
                <a:moveTo>
                  <a:pt x="14" y="9"/>
                </a:moveTo>
                <a:lnTo>
                  <a:pt x="0" y="295"/>
                </a:lnTo>
                <a:lnTo>
                  <a:pt x="501" y="290"/>
                </a:lnTo>
                <a:lnTo>
                  <a:pt x="502" y="265"/>
                </a:lnTo>
                <a:lnTo>
                  <a:pt x="488" y="206"/>
                </a:lnTo>
                <a:lnTo>
                  <a:pt x="487" y="157"/>
                </a:lnTo>
                <a:lnTo>
                  <a:pt x="467" y="110"/>
                </a:lnTo>
                <a:lnTo>
                  <a:pt x="454" y="97"/>
                </a:lnTo>
                <a:lnTo>
                  <a:pt x="457" y="39"/>
                </a:lnTo>
                <a:lnTo>
                  <a:pt x="440" y="0"/>
                </a:lnTo>
                <a:lnTo>
                  <a:pt x="243" y="14"/>
                </a:lnTo>
                <a:lnTo>
                  <a:pt x="175" y="15"/>
                </a:lnTo>
                <a:lnTo>
                  <a:pt x="14" y="9"/>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0" name="Freeform 35">
            <a:extLst>
              <a:ext uri="{FF2B5EF4-FFF2-40B4-BE49-F238E27FC236}">
                <a16:creationId xmlns:a16="http://schemas.microsoft.com/office/drawing/2014/main" id="{556ED812-8180-43FF-A958-6328A4B0555F}"/>
              </a:ext>
            </a:extLst>
          </p:cNvPr>
          <p:cNvSpPr>
            <a:spLocks/>
          </p:cNvSpPr>
          <p:nvPr/>
        </p:nvSpPr>
        <p:spPr bwMode="auto">
          <a:xfrm>
            <a:off x="4827588" y="2422525"/>
            <a:ext cx="868363" cy="515937"/>
          </a:xfrm>
          <a:custGeom>
            <a:avLst/>
            <a:gdLst>
              <a:gd name="T0" fmla="*/ 13 w 547"/>
              <a:gd name="T1" fmla="*/ 10 h 325"/>
              <a:gd name="T2" fmla="*/ 0 w 547"/>
              <a:gd name="T3" fmla="*/ 284 h 325"/>
              <a:gd name="T4" fmla="*/ 218 w 547"/>
              <a:gd name="T5" fmla="*/ 292 h 325"/>
              <a:gd name="T6" fmla="*/ 320 w 547"/>
              <a:gd name="T7" fmla="*/ 290 h 325"/>
              <a:gd name="T8" fmla="*/ 385 w 547"/>
              <a:gd name="T9" fmla="*/ 289 h 325"/>
              <a:gd name="T10" fmla="*/ 404 w 547"/>
              <a:gd name="T11" fmla="*/ 292 h 325"/>
              <a:gd name="T12" fmla="*/ 430 w 547"/>
              <a:gd name="T13" fmla="*/ 301 h 325"/>
              <a:gd name="T14" fmla="*/ 460 w 547"/>
              <a:gd name="T15" fmla="*/ 290 h 325"/>
              <a:gd name="T16" fmla="*/ 485 w 547"/>
              <a:gd name="T17" fmla="*/ 301 h 325"/>
              <a:gd name="T18" fmla="*/ 493 w 547"/>
              <a:gd name="T19" fmla="*/ 312 h 325"/>
              <a:gd name="T20" fmla="*/ 516 w 547"/>
              <a:gd name="T21" fmla="*/ 308 h 325"/>
              <a:gd name="T22" fmla="*/ 546 w 547"/>
              <a:gd name="T23" fmla="*/ 325 h 325"/>
              <a:gd name="T24" fmla="*/ 541 w 547"/>
              <a:gd name="T25" fmla="*/ 299 h 325"/>
              <a:gd name="T26" fmla="*/ 546 w 547"/>
              <a:gd name="T27" fmla="*/ 271 h 325"/>
              <a:gd name="T28" fmla="*/ 547 w 547"/>
              <a:gd name="T29" fmla="*/ 238 h 325"/>
              <a:gd name="T30" fmla="*/ 537 w 547"/>
              <a:gd name="T31" fmla="*/ 63 h 325"/>
              <a:gd name="T32" fmla="*/ 508 w 547"/>
              <a:gd name="T33" fmla="*/ 48 h 325"/>
              <a:gd name="T34" fmla="*/ 516 w 547"/>
              <a:gd name="T35" fmla="*/ 30 h 325"/>
              <a:gd name="T36" fmla="*/ 520 w 547"/>
              <a:gd name="T37" fmla="*/ 0 h 325"/>
              <a:gd name="T38" fmla="*/ 13 w 547"/>
              <a:gd name="T39" fmla="*/ 1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7" h="325">
                <a:moveTo>
                  <a:pt x="13" y="10"/>
                </a:moveTo>
                <a:lnTo>
                  <a:pt x="0" y="284"/>
                </a:lnTo>
                <a:lnTo>
                  <a:pt x="218" y="292"/>
                </a:lnTo>
                <a:lnTo>
                  <a:pt x="320" y="290"/>
                </a:lnTo>
                <a:lnTo>
                  <a:pt x="385" y="289"/>
                </a:lnTo>
                <a:lnTo>
                  <a:pt x="404" y="292"/>
                </a:lnTo>
                <a:lnTo>
                  <a:pt x="430" y="301"/>
                </a:lnTo>
                <a:lnTo>
                  <a:pt x="460" y="290"/>
                </a:lnTo>
                <a:lnTo>
                  <a:pt x="485" y="301"/>
                </a:lnTo>
                <a:lnTo>
                  <a:pt x="493" y="312"/>
                </a:lnTo>
                <a:lnTo>
                  <a:pt x="516" y="308"/>
                </a:lnTo>
                <a:lnTo>
                  <a:pt x="546" y="325"/>
                </a:lnTo>
                <a:lnTo>
                  <a:pt x="541" y="299"/>
                </a:lnTo>
                <a:lnTo>
                  <a:pt x="546" y="271"/>
                </a:lnTo>
                <a:lnTo>
                  <a:pt x="547" y="238"/>
                </a:lnTo>
                <a:lnTo>
                  <a:pt x="537" y="63"/>
                </a:lnTo>
                <a:lnTo>
                  <a:pt x="508" y="48"/>
                </a:lnTo>
                <a:lnTo>
                  <a:pt x="516" y="30"/>
                </a:lnTo>
                <a:lnTo>
                  <a:pt x="520" y="0"/>
                </a:lnTo>
                <a:lnTo>
                  <a:pt x="1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1" name="Freeform 36">
            <a:extLst>
              <a:ext uri="{FF2B5EF4-FFF2-40B4-BE49-F238E27FC236}">
                <a16:creationId xmlns:a16="http://schemas.microsoft.com/office/drawing/2014/main" id="{68564FA0-342D-4592-836E-E8A42D0F8C1F}"/>
              </a:ext>
            </a:extLst>
          </p:cNvPr>
          <p:cNvSpPr>
            <a:spLocks/>
          </p:cNvSpPr>
          <p:nvPr/>
        </p:nvSpPr>
        <p:spPr bwMode="auto">
          <a:xfrm>
            <a:off x="4827588" y="2422525"/>
            <a:ext cx="868363" cy="515937"/>
          </a:xfrm>
          <a:custGeom>
            <a:avLst/>
            <a:gdLst>
              <a:gd name="T0" fmla="*/ 13 w 547"/>
              <a:gd name="T1" fmla="*/ 10 h 325"/>
              <a:gd name="T2" fmla="*/ 0 w 547"/>
              <a:gd name="T3" fmla="*/ 284 h 325"/>
              <a:gd name="T4" fmla="*/ 218 w 547"/>
              <a:gd name="T5" fmla="*/ 292 h 325"/>
              <a:gd name="T6" fmla="*/ 320 w 547"/>
              <a:gd name="T7" fmla="*/ 290 h 325"/>
              <a:gd name="T8" fmla="*/ 385 w 547"/>
              <a:gd name="T9" fmla="*/ 289 h 325"/>
              <a:gd name="T10" fmla="*/ 404 w 547"/>
              <a:gd name="T11" fmla="*/ 292 h 325"/>
              <a:gd name="T12" fmla="*/ 430 w 547"/>
              <a:gd name="T13" fmla="*/ 301 h 325"/>
              <a:gd name="T14" fmla="*/ 460 w 547"/>
              <a:gd name="T15" fmla="*/ 290 h 325"/>
              <a:gd name="T16" fmla="*/ 485 w 547"/>
              <a:gd name="T17" fmla="*/ 301 h 325"/>
              <a:gd name="T18" fmla="*/ 493 w 547"/>
              <a:gd name="T19" fmla="*/ 312 h 325"/>
              <a:gd name="T20" fmla="*/ 516 w 547"/>
              <a:gd name="T21" fmla="*/ 308 h 325"/>
              <a:gd name="T22" fmla="*/ 546 w 547"/>
              <a:gd name="T23" fmla="*/ 325 h 325"/>
              <a:gd name="T24" fmla="*/ 541 w 547"/>
              <a:gd name="T25" fmla="*/ 299 h 325"/>
              <a:gd name="T26" fmla="*/ 546 w 547"/>
              <a:gd name="T27" fmla="*/ 271 h 325"/>
              <a:gd name="T28" fmla="*/ 547 w 547"/>
              <a:gd name="T29" fmla="*/ 238 h 325"/>
              <a:gd name="T30" fmla="*/ 537 w 547"/>
              <a:gd name="T31" fmla="*/ 63 h 325"/>
              <a:gd name="T32" fmla="*/ 508 w 547"/>
              <a:gd name="T33" fmla="*/ 48 h 325"/>
              <a:gd name="T34" fmla="*/ 516 w 547"/>
              <a:gd name="T35" fmla="*/ 30 h 325"/>
              <a:gd name="T36" fmla="*/ 520 w 547"/>
              <a:gd name="T37" fmla="*/ 0 h 325"/>
              <a:gd name="T38" fmla="*/ 13 w 547"/>
              <a:gd name="T39" fmla="*/ 1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7" h="325">
                <a:moveTo>
                  <a:pt x="13" y="10"/>
                </a:moveTo>
                <a:lnTo>
                  <a:pt x="0" y="284"/>
                </a:lnTo>
                <a:lnTo>
                  <a:pt x="218" y="292"/>
                </a:lnTo>
                <a:lnTo>
                  <a:pt x="320" y="290"/>
                </a:lnTo>
                <a:lnTo>
                  <a:pt x="385" y="289"/>
                </a:lnTo>
                <a:lnTo>
                  <a:pt x="404" y="292"/>
                </a:lnTo>
                <a:lnTo>
                  <a:pt x="430" y="301"/>
                </a:lnTo>
                <a:lnTo>
                  <a:pt x="460" y="290"/>
                </a:lnTo>
                <a:lnTo>
                  <a:pt x="485" y="301"/>
                </a:lnTo>
                <a:lnTo>
                  <a:pt x="493" y="312"/>
                </a:lnTo>
                <a:lnTo>
                  <a:pt x="516" y="308"/>
                </a:lnTo>
                <a:lnTo>
                  <a:pt x="546" y="325"/>
                </a:lnTo>
                <a:lnTo>
                  <a:pt x="541" y="299"/>
                </a:lnTo>
                <a:lnTo>
                  <a:pt x="546" y="271"/>
                </a:lnTo>
                <a:lnTo>
                  <a:pt x="547" y="238"/>
                </a:lnTo>
                <a:lnTo>
                  <a:pt x="537" y="63"/>
                </a:lnTo>
                <a:lnTo>
                  <a:pt x="508" y="48"/>
                </a:lnTo>
                <a:lnTo>
                  <a:pt x="516" y="30"/>
                </a:lnTo>
                <a:lnTo>
                  <a:pt x="520" y="0"/>
                </a:lnTo>
                <a:lnTo>
                  <a:pt x="13" y="10"/>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2" name="Freeform 37">
            <a:extLst>
              <a:ext uri="{FF2B5EF4-FFF2-40B4-BE49-F238E27FC236}">
                <a16:creationId xmlns:a16="http://schemas.microsoft.com/office/drawing/2014/main" id="{9E996E45-5CCB-4029-9946-D16C0194482B}"/>
              </a:ext>
            </a:extLst>
          </p:cNvPr>
          <p:cNvSpPr>
            <a:spLocks/>
          </p:cNvSpPr>
          <p:nvPr/>
        </p:nvSpPr>
        <p:spPr bwMode="auto">
          <a:xfrm>
            <a:off x="4819650" y="2873375"/>
            <a:ext cx="1028700" cy="460375"/>
          </a:xfrm>
          <a:custGeom>
            <a:avLst/>
            <a:gdLst>
              <a:gd name="T0" fmla="*/ 7 w 648"/>
              <a:gd name="T1" fmla="*/ 0 h 290"/>
              <a:gd name="T2" fmla="*/ 0 w 648"/>
              <a:gd name="T3" fmla="*/ 195 h 290"/>
              <a:gd name="T4" fmla="*/ 149 w 648"/>
              <a:gd name="T5" fmla="*/ 208 h 290"/>
              <a:gd name="T6" fmla="*/ 151 w 648"/>
              <a:gd name="T7" fmla="*/ 290 h 290"/>
              <a:gd name="T8" fmla="*/ 377 w 648"/>
              <a:gd name="T9" fmla="*/ 284 h 290"/>
              <a:gd name="T10" fmla="*/ 420 w 648"/>
              <a:gd name="T11" fmla="*/ 284 h 290"/>
              <a:gd name="T12" fmla="*/ 610 w 648"/>
              <a:gd name="T13" fmla="*/ 274 h 290"/>
              <a:gd name="T14" fmla="*/ 641 w 648"/>
              <a:gd name="T15" fmla="*/ 274 h 290"/>
              <a:gd name="T16" fmla="*/ 648 w 648"/>
              <a:gd name="T17" fmla="*/ 274 h 290"/>
              <a:gd name="T18" fmla="*/ 625 w 648"/>
              <a:gd name="T19" fmla="*/ 240 h 290"/>
              <a:gd name="T20" fmla="*/ 611 w 648"/>
              <a:gd name="T21" fmla="*/ 213 h 290"/>
              <a:gd name="T22" fmla="*/ 611 w 648"/>
              <a:gd name="T23" fmla="*/ 173 h 290"/>
              <a:gd name="T24" fmla="*/ 600 w 648"/>
              <a:gd name="T25" fmla="*/ 148 h 290"/>
              <a:gd name="T26" fmla="*/ 600 w 648"/>
              <a:gd name="T27" fmla="*/ 134 h 290"/>
              <a:gd name="T28" fmla="*/ 587 w 648"/>
              <a:gd name="T29" fmla="*/ 120 h 290"/>
              <a:gd name="T30" fmla="*/ 585 w 648"/>
              <a:gd name="T31" fmla="*/ 107 h 290"/>
              <a:gd name="T32" fmla="*/ 567 w 648"/>
              <a:gd name="T33" fmla="*/ 80 h 290"/>
              <a:gd name="T34" fmla="*/ 557 w 648"/>
              <a:gd name="T35" fmla="*/ 43 h 290"/>
              <a:gd name="T36" fmla="*/ 528 w 648"/>
              <a:gd name="T37" fmla="*/ 28 h 290"/>
              <a:gd name="T38" fmla="*/ 501 w 648"/>
              <a:gd name="T39" fmla="*/ 30 h 290"/>
              <a:gd name="T40" fmla="*/ 492 w 648"/>
              <a:gd name="T41" fmla="*/ 19 h 290"/>
              <a:gd name="T42" fmla="*/ 468 w 648"/>
              <a:gd name="T43" fmla="*/ 10 h 290"/>
              <a:gd name="T44" fmla="*/ 437 w 648"/>
              <a:gd name="T45" fmla="*/ 16 h 290"/>
              <a:gd name="T46" fmla="*/ 401 w 648"/>
              <a:gd name="T47" fmla="*/ 5 h 290"/>
              <a:gd name="T48" fmla="*/ 7 w 648"/>
              <a:gd name="T4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8" h="290">
                <a:moveTo>
                  <a:pt x="7" y="0"/>
                </a:moveTo>
                <a:lnTo>
                  <a:pt x="0" y="195"/>
                </a:lnTo>
                <a:lnTo>
                  <a:pt x="149" y="208"/>
                </a:lnTo>
                <a:lnTo>
                  <a:pt x="151" y="290"/>
                </a:lnTo>
                <a:lnTo>
                  <a:pt x="377" y="284"/>
                </a:lnTo>
                <a:lnTo>
                  <a:pt x="420" y="284"/>
                </a:lnTo>
                <a:lnTo>
                  <a:pt x="610" y="274"/>
                </a:lnTo>
                <a:lnTo>
                  <a:pt x="641" y="274"/>
                </a:lnTo>
                <a:lnTo>
                  <a:pt x="648" y="274"/>
                </a:lnTo>
                <a:lnTo>
                  <a:pt x="625" y="240"/>
                </a:lnTo>
                <a:lnTo>
                  <a:pt x="611" y="213"/>
                </a:lnTo>
                <a:lnTo>
                  <a:pt x="611" y="173"/>
                </a:lnTo>
                <a:lnTo>
                  <a:pt x="600" y="148"/>
                </a:lnTo>
                <a:lnTo>
                  <a:pt x="600" y="134"/>
                </a:lnTo>
                <a:lnTo>
                  <a:pt x="587" y="120"/>
                </a:lnTo>
                <a:lnTo>
                  <a:pt x="585" y="107"/>
                </a:lnTo>
                <a:lnTo>
                  <a:pt x="567" y="80"/>
                </a:lnTo>
                <a:lnTo>
                  <a:pt x="557" y="43"/>
                </a:lnTo>
                <a:lnTo>
                  <a:pt x="528" y="28"/>
                </a:lnTo>
                <a:lnTo>
                  <a:pt x="501" y="30"/>
                </a:lnTo>
                <a:lnTo>
                  <a:pt x="492" y="19"/>
                </a:lnTo>
                <a:lnTo>
                  <a:pt x="468" y="10"/>
                </a:lnTo>
                <a:lnTo>
                  <a:pt x="437" y="16"/>
                </a:lnTo>
                <a:lnTo>
                  <a:pt x="401" y="5"/>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3" name="Freeform 38">
            <a:extLst>
              <a:ext uri="{FF2B5EF4-FFF2-40B4-BE49-F238E27FC236}">
                <a16:creationId xmlns:a16="http://schemas.microsoft.com/office/drawing/2014/main" id="{37A2110E-E07C-4948-A8B7-5A31B49DB901}"/>
              </a:ext>
            </a:extLst>
          </p:cNvPr>
          <p:cNvSpPr>
            <a:spLocks/>
          </p:cNvSpPr>
          <p:nvPr/>
        </p:nvSpPr>
        <p:spPr bwMode="auto">
          <a:xfrm>
            <a:off x="4819650" y="2873375"/>
            <a:ext cx="1028700" cy="460375"/>
          </a:xfrm>
          <a:custGeom>
            <a:avLst/>
            <a:gdLst>
              <a:gd name="T0" fmla="*/ 7 w 648"/>
              <a:gd name="T1" fmla="*/ 0 h 290"/>
              <a:gd name="T2" fmla="*/ 0 w 648"/>
              <a:gd name="T3" fmla="*/ 195 h 290"/>
              <a:gd name="T4" fmla="*/ 149 w 648"/>
              <a:gd name="T5" fmla="*/ 208 h 290"/>
              <a:gd name="T6" fmla="*/ 151 w 648"/>
              <a:gd name="T7" fmla="*/ 290 h 290"/>
              <a:gd name="T8" fmla="*/ 377 w 648"/>
              <a:gd name="T9" fmla="*/ 284 h 290"/>
              <a:gd name="T10" fmla="*/ 420 w 648"/>
              <a:gd name="T11" fmla="*/ 284 h 290"/>
              <a:gd name="T12" fmla="*/ 610 w 648"/>
              <a:gd name="T13" fmla="*/ 274 h 290"/>
              <a:gd name="T14" fmla="*/ 641 w 648"/>
              <a:gd name="T15" fmla="*/ 274 h 290"/>
              <a:gd name="T16" fmla="*/ 648 w 648"/>
              <a:gd name="T17" fmla="*/ 274 h 290"/>
              <a:gd name="T18" fmla="*/ 625 w 648"/>
              <a:gd name="T19" fmla="*/ 240 h 290"/>
              <a:gd name="T20" fmla="*/ 611 w 648"/>
              <a:gd name="T21" fmla="*/ 213 h 290"/>
              <a:gd name="T22" fmla="*/ 611 w 648"/>
              <a:gd name="T23" fmla="*/ 173 h 290"/>
              <a:gd name="T24" fmla="*/ 600 w 648"/>
              <a:gd name="T25" fmla="*/ 148 h 290"/>
              <a:gd name="T26" fmla="*/ 600 w 648"/>
              <a:gd name="T27" fmla="*/ 134 h 290"/>
              <a:gd name="T28" fmla="*/ 587 w 648"/>
              <a:gd name="T29" fmla="*/ 120 h 290"/>
              <a:gd name="T30" fmla="*/ 585 w 648"/>
              <a:gd name="T31" fmla="*/ 107 h 290"/>
              <a:gd name="T32" fmla="*/ 567 w 648"/>
              <a:gd name="T33" fmla="*/ 80 h 290"/>
              <a:gd name="T34" fmla="*/ 557 w 648"/>
              <a:gd name="T35" fmla="*/ 43 h 290"/>
              <a:gd name="T36" fmla="*/ 528 w 648"/>
              <a:gd name="T37" fmla="*/ 28 h 290"/>
              <a:gd name="T38" fmla="*/ 501 w 648"/>
              <a:gd name="T39" fmla="*/ 30 h 290"/>
              <a:gd name="T40" fmla="*/ 492 w 648"/>
              <a:gd name="T41" fmla="*/ 19 h 290"/>
              <a:gd name="T42" fmla="*/ 468 w 648"/>
              <a:gd name="T43" fmla="*/ 10 h 290"/>
              <a:gd name="T44" fmla="*/ 437 w 648"/>
              <a:gd name="T45" fmla="*/ 16 h 290"/>
              <a:gd name="T46" fmla="*/ 401 w 648"/>
              <a:gd name="T47" fmla="*/ 5 h 290"/>
              <a:gd name="T48" fmla="*/ 7 w 648"/>
              <a:gd name="T4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8" h="290">
                <a:moveTo>
                  <a:pt x="7" y="0"/>
                </a:moveTo>
                <a:lnTo>
                  <a:pt x="0" y="195"/>
                </a:lnTo>
                <a:lnTo>
                  <a:pt x="149" y="208"/>
                </a:lnTo>
                <a:lnTo>
                  <a:pt x="151" y="290"/>
                </a:lnTo>
                <a:lnTo>
                  <a:pt x="377" y="284"/>
                </a:lnTo>
                <a:lnTo>
                  <a:pt x="420" y="284"/>
                </a:lnTo>
                <a:lnTo>
                  <a:pt x="610" y="274"/>
                </a:lnTo>
                <a:lnTo>
                  <a:pt x="641" y="274"/>
                </a:lnTo>
                <a:lnTo>
                  <a:pt x="648" y="274"/>
                </a:lnTo>
                <a:lnTo>
                  <a:pt x="625" y="240"/>
                </a:lnTo>
                <a:lnTo>
                  <a:pt x="611" y="213"/>
                </a:lnTo>
                <a:lnTo>
                  <a:pt x="611" y="173"/>
                </a:lnTo>
                <a:lnTo>
                  <a:pt x="600" y="148"/>
                </a:lnTo>
                <a:lnTo>
                  <a:pt x="600" y="134"/>
                </a:lnTo>
                <a:lnTo>
                  <a:pt x="587" y="120"/>
                </a:lnTo>
                <a:lnTo>
                  <a:pt x="585" y="107"/>
                </a:lnTo>
                <a:lnTo>
                  <a:pt x="567" y="80"/>
                </a:lnTo>
                <a:lnTo>
                  <a:pt x="557" y="43"/>
                </a:lnTo>
                <a:lnTo>
                  <a:pt x="528" y="28"/>
                </a:lnTo>
                <a:lnTo>
                  <a:pt x="501" y="30"/>
                </a:lnTo>
                <a:lnTo>
                  <a:pt x="492" y="19"/>
                </a:lnTo>
                <a:lnTo>
                  <a:pt x="468" y="10"/>
                </a:lnTo>
                <a:lnTo>
                  <a:pt x="437" y="16"/>
                </a:lnTo>
                <a:lnTo>
                  <a:pt x="401" y="5"/>
                </a:lnTo>
                <a:lnTo>
                  <a:pt x="7" y="0"/>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4" name="Freeform 39">
            <a:extLst>
              <a:ext uri="{FF2B5EF4-FFF2-40B4-BE49-F238E27FC236}">
                <a16:creationId xmlns:a16="http://schemas.microsoft.com/office/drawing/2014/main" id="{D02CBF68-B77B-45EB-996B-3623844C1BCE}"/>
              </a:ext>
            </a:extLst>
          </p:cNvPr>
          <p:cNvSpPr>
            <a:spLocks/>
          </p:cNvSpPr>
          <p:nvPr/>
        </p:nvSpPr>
        <p:spPr bwMode="auto">
          <a:xfrm>
            <a:off x="5045075" y="3302000"/>
            <a:ext cx="923925" cy="500062"/>
          </a:xfrm>
          <a:custGeom>
            <a:avLst/>
            <a:gdLst>
              <a:gd name="T0" fmla="*/ 19 w 1441"/>
              <a:gd name="T1" fmla="*/ 39 h 778"/>
              <a:gd name="T2" fmla="*/ 0 w 1441"/>
              <a:gd name="T3" fmla="*/ 778 h 778"/>
              <a:gd name="T4" fmla="*/ 576 w 1441"/>
              <a:gd name="T5" fmla="*/ 775 h 778"/>
              <a:gd name="T6" fmla="*/ 784 w 1441"/>
              <a:gd name="T7" fmla="*/ 771 h 778"/>
              <a:gd name="T8" fmla="*/ 1093 w 1441"/>
              <a:gd name="T9" fmla="*/ 741 h 778"/>
              <a:gd name="T10" fmla="*/ 1441 w 1441"/>
              <a:gd name="T11" fmla="*/ 707 h 778"/>
              <a:gd name="T12" fmla="*/ 1420 w 1441"/>
              <a:gd name="T13" fmla="*/ 221 h 778"/>
              <a:gd name="T14" fmla="*/ 1339 w 1441"/>
              <a:gd name="T15" fmla="*/ 134 h 778"/>
              <a:gd name="T16" fmla="*/ 1330 w 1441"/>
              <a:gd name="T17" fmla="*/ 68 h 778"/>
              <a:gd name="T18" fmla="*/ 1258 w 1441"/>
              <a:gd name="T19" fmla="*/ 0 h 778"/>
              <a:gd name="T20" fmla="*/ 19 w 1441"/>
              <a:gd name="T21" fmla="*/ 39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1" h="778">
                <a:moveTo>
                  <a:pt x="19" y="39"/>
                </a:moveTo>
                <a:lnTo>
                  <a:pt x="0" y="778"/>
                </a:lnTo>
                <a:lnTo>
                  <a:pt x="576" y="775"/>
                </a:lnTo>
                <a:lnTo>
                  <a:pt x="784" y="771"/>
                </a:lnTo>
                <a:lnTo>
                  <a:pt x="1093" y="741"/>
                </a:lnTo>
                <a:lnTo>
                  <a:pt x="1441" y="707"/>
                </a:lnTo>
                <a:lnTo>
                  <a:pt x="1420" y="221"/>
                </a:lnTo>
                <a:cubicBezTo>
                  <a:pt x="1389" y="192"/>
                  <a:pt x="1370" y="163"/>
                  <a:pt x="1339" y="134"/>
                </a:cubicBezTo>
                <a:lnTo>
                  <a:pt x="1330" y="68"/>
                </a:lnTo>
                <a:lnTo>
                  <a:pt x="1258" y="0"/>
                </a:lnTo>
                <a:lnTo>
                  <a:pt x="19" y="39"/>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5" name="Freeform 40">
            <a:extLst>
              <a:ext uri="{FF2B5EF4-FFF2-40B4-BE49-F238E27FC236}">
                <a16:creationId xmlns:a16="http://schemas.microsoft.com/office/drawing/2014/main" id="{A9B6FEA7-86A7-4CA5-80F1-A5BD5EF5A0DD}"/>
              </a:ext>
            </a:extLst>
          </p:cNvPr>
          <p:cNvSpPr>
            <a:spLocks/>
          </p:cNvSpPr>
          <p:nvPr/>
        </p:nvSpPr>
        <p:spPr bwMode="auto">
          <a:xfrm>
            <a:off x="5045075" y="3302000"/>
            <a:ext cx="923925" cy="500062"/>
          </a:xfrm>
          <a:custGeom>
            <a:avLst/>
            <a:gdLst>
              <a:gd name="T0" fmla="*/ 19 w 1441"/>
              <a:gd name="T1" fmla="*/ 39 h 778"/>
              <a:gd name="T2" fmla="*/ 0 w 1441"/>
              <a:gd name="T3" fmla="*/ 778 h 778"/>
              <a:gd name="T4" fmla="*/ 576 w 1441"/>
              <a:gd name="T5" fmla="*/ 775 h 778"/>
              <a:gd name="T6" fmla="*/ 784 w 1441"/>
              <a:gd name="T7" fmla="*/ 771 h 778"/>
              <a:gd name="T8" fmla="*/ 1093 w 1441"/>
              <a:gd name="T9" fmla="*/ 741 h 778"/>
              <a:gd name="T10" fmla="*/ 1441 w 1441"/>
              <a:gd name="T11" fmla="*/ 707 h 778"/>
              <a:gd name="T12" fmla="*/ 1420 w 1441"/>
              <a:gd name="T13" fmla="*/ 221 h 778"/>
              <a:gd name="T14" fmla="*/ 1339 w 1441"/>
              <a:gd name="T15" fmla="*/ 134 h 778"/>
              <a:gd name="T16" fmla="*/ 1330 w 1441"/>
              <a:gd name="T17" fmla="*/ 68 h 778"/>
              <a:gd name="T18" fmla="*/ 1258 w 1441"/>
              <a:gd name="T19" fmla="*/ 0 h 778"/>
              <a:gd name="T20" fmla="*/ 19 w 1441"/>
              <a:gd name="T21" fmla="*/ 39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1" h="778">
                <a:moveTo>
                  <a:pt x="19" y="39"/>
                </a:moveTo>
                <a:lnTo>
                  <a:pt x="0" y="778"/>
                </a:lnTo>
                <a:lnTo>
                  <a:pt x="576" y="775"/>
                </a:lnTo>
                <a:lnTo>
                  <a:pt x="784" y="771"/>
                </a:lnTo>
                <a:lnTo>
                  <a:pt x="1093" y="741"/>
                </a:lnTo>
                <a:lnTo>
                  <a:pt x="1441" y="707"/>
                </a:lnTo>
                <a:lnTo>
                  <a:pt x="1420" y="221"/>
                </a:lnTo>
                <a:cubicBezTo>
                  <a:pt x="1389" y="192"/>
                  <a:pt x="1370" y="163"/>
                  <a:pt x="1339" y="134"/>
                </a:cubicBezTo>
                <a:lnTo>
                  <a:pt x="1330" y="68"/>
                </a:lnTo>
                <a:lnTo>
                  <a:pt x="1258" y="0"/>
                </a:lnTo>
                <a:lnTo>
                  <a:pt x="19" y="39"/>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6" name="Freeform 41">
            <a:extLst>
              <a:ext uri="{FF2B5EF4-FFF2-40B4-BE49-F238E27FC236}">
                <a16:creationId xmlns:a16="http://schemas.microsoft.com/office/drawing/2014/main" id="{B1883940-59F2-42C4-A7B0-4F691BF89C78}"/>
              </a:ext>
            </a:extLst>
          </p:cNvPr>
          <p:cNvSpPr>
            <a:spLocks/>
          </p:cNvSpPr>
          <p:nvPr/>
        </p:nvSpPr>
        <p:spPr bwMode="auto">
          <a:xfrm>
            <a:off x="4932363" y="3760788"/>
            <a:ext cx="1101725" cy="541337"/>
          </a:xfrm>
          <a:custGeom>
            <a:avLst/>
            <a:gdLst>
              <a:gd name="T0" fmla="*/ 0 w 1718"/>
              <a:gd name="T1" fmla="*/ 64 h 840"/>
              <a:gd name="T2" fmla="*/ 4 w 1718"/>
              <a:gd name="T3" fmla="*/ 183 h 840"/>
              <a:gd name="T4" fmla="*/ 575 w 1718"/>
              <a:gd name="T5" fmla="*/ 195 h 840"/>
              <a:gd name="T6" fmla="*/ 571 w 1718"/>
              <a:gd name="T7" fmla="*/ 636 h 840"/>
              <a:gd name="T8" fmla="*/ 597 w 1718"/>
              <a:gd name="T9" fmla="*/ 651 h 840"/>
              <a:gd name="T10" fmla="*/ 649 w 1718"/>
              <a:gd name="T11" fmla="*/ 655 h 840"/>
              <a:gd name="T12" fmla="*/ 680 w 1718"/>
              <a:gd name="T13" fmla="*/ 662 h 840"/>
              <a:gd name="T14" fmla="*/ 698 w 1718"/>
              <a:gd name="T15" fmla="*/ 677 h 840"/>
              <a:gd name="T16" fmla="*/ 751 w 1718"/>
              <a:gd name="T17" fmla="*/ 682 h 840"/>
              <a:gd name="T18" fmla="*/ 784 w 1718"/>
              <a:gd name="T19" fmla="*/ 726 h 840"/>
              <a:gd name="T20" fmla="*/ 824 w 1718"/>
              <a:gd name="T21" fmla="*/ 730 h 840"/>
              <a:gd name="T22" fmla="*/ 854 w 1718"/>
              <a:gd name="T23" fmla="*/ 741 h 840"/>
              <a:gd name="T24" fmla="*/ 937 w 1718"/>
              <a:gd name="T25" fmla="*/ 726 h 840"/>
              <a:gd name="T26" fmla="*/ 1041 w 1718"/>
              <a:gd name="T27" fmla="*/ 782 h 840"/>
              <a:gd name="T28" fmla="*/ 1093 w 1718"/>
              <a:gd name="T29" fmla="*/ 763 h 840"/>
              <a:gd name="T30" fmla="*/ 1138 w 1718"/>
              <a:gd name="T31" fmla="*/ 797 h 840"/>
              <a:gd name="T32" fmla="*/ 1190 w 1718"/>
              <a:gd name="T33" fmla="*/ 789 h 840"/>
              <a:gd name="T34" fmla="*/ 1238 w 1718"/>
              <a:gd name="T35" fmla="*/ 804 h 840"/>
              <a:gd name="T36" fmla="*/ 1283 w 1718"/>
              <a:gd name="T37" fmla="*/ 801 h 840"/>
              <a:gd name="T38" fmla="*/ 1327 w 1718"/>
              <a:gd name="T39" fmla="*/ 823 h 840"/>
              <a:gd name="T40" fmla="*/ 1360 w 1718"/>
              <a:gd name="T41" fmla="*/ 840 h 840"/>
              <a:gd name="T42" fmla="*/ 1418 w 1718"/>
              <a:gd name="T43" fmla="*/ 774 h 840"/>
              <a:gd name="T44" fmla="*/ 1466 w 1718"/>
              <a:gd name="T45" fmla="*/ 763 h 840"/>
              <a:gd name="T46" fmla="*/ 1529 w 1718"/>
              <a:gd name="T47" fmla="*/ 771 h 840"/>
              <a:gd name="T48" fmla="*/ 1570 w 1718"/>
              <a:gd name="T49" fmla="*/ 756 h 840"/>
              <a:gd name="T50" fmla="*/ 1718 w 1718"/>
              <a:gd name="T51" fmla="*/ 839 h 840"/>
              <a:gd name="T52" fmla="*/ 1707 w 1718"/>
              <a:gd name="T53" fmla="*/ 438 h 840"/>
              <a:gd name="T54" fmla="*/ 1684 w 1718"/>
              <a:gd name="T55" fmla="*/ 244 h 840"/>
              <a:gd name="T56" fmla="*/ 1649 w 1718"/>
              <a:gd name="T57" fmla="*/ 113 h 840"/>
              <a:gd name="T58" fmla="*/ 1622 w 1718"/>
              <a:gd name="T59" fmla="*/ 0 h 840"/>
              <a:gd name="T60" fmla="*/ 918 w 1718"/>
              <a:gd name="T61" fmla="*/ 56 h 840"/>
              <a:gd name="T62" fmla="*/ 0 w 1718"/>
              <a:gd name="T63" fmla="*/ 6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8" h="840">
                <a:moveTo>
                  <a:pt x="0" y="64"/>
                </a:moveTo>
                <a:cubicBezTo>
                  <a:pt x="2" y="103"/>
                  <a:pt x="4" y="143"/>
                  <a:pt x="4" y="183"/>
                </a:cubicBezTo>
                <a:lnTo>
                  <a:pt x="575" y="195"/>
                </a:lnTo>
                <a:lnTo>
                  <a:pt x="571" y="636"/>
                </a:lnTo>
                <a:lnTo>
                  <a:pt x="597" y="651"/>
                </a:lnTo>
                <a:lnTo>
                  <a:pt x="649" y="655"/>
                </a:lnTo>
                <a:lnTo>
                  <a:pt x="680" y="662"/>
                </a:lnTo>
                <a:lnTo>
                  <a:pt x="698" y="677"/>
                </a:lnTo>
                <a:lnTo>
                  <a:pt x="751" y="682"/>
                </a:lnTo>
                <a:lnTo>
                  <a:pt x="784" y="726"/>
                </a:lnTo>
                <a:lnTo>
                  <a:pt x="824" y="730"/>
                </a:lnTo>
                <a:lnTo>
                  <a:pt x="854" y="741"/>
                </a:lnTo>
                <a:lnTo>
                  <a:pt x="937" y="726"/>
                </a:lnTo>
                <a:lnTo>
                  <a:pt x="1041" y="782"/>
                </a:lnTo>
                <a:lnTo>
                  <a:pt x="1093" y="763"/>
                </a:lnTo>
                <a:lnTo>
                  <a:pt x="1138" y="797"/>
                </a:lnTo>
                <a:lnTo>
                  <a:pt x="1190" y="789"/>
                </a:lnTo>
                <a:lnTo>
                  <a:pt x="1238" y="804"/>
                </a:lnTo>
                <a:lnTo>
                  <a:pt x="1283" y="801"/>
                </a:lnTo>
                <a:lnTo>
                  <a:pt x="1327" y="823"/>
                </a:lnTo>
                <a:lnTo>
                  <a:pt x="1360" y="840"/>
                </a:lnTo>
                <a:lnTo>
                  <a:pt x="1418" y="774"/>
                </a:lnTo>
                <a:lnTo>
                  <a:pt x="1466" y="763"/>
                </a:lnTo>
                <a:lnTo>
                  <a:pt x="1529" y="771"/>
                </a:lnTo>
                <a:lnTo>
                  <a:pt x="1570" y="756"/>
                </a:lnTo>
                <a:lnTo>
                  <a:pt x="1718" y="839"/>
                </a:lnTo>
                <a:lnTo>
                  <a:pt x="1707" y="438"/>
                </a:lnTo>
                <a:lnTo>
                  <a:pt x="1684" y="244"/>
                </a:lnTo>
                <a:lnTo>
                  <a:pt x="1649" y="113"/>
                </a:lnTo>
                <a:lnTo>
                  <a:pt x="1622" y="0"/>
                </a:lnTo>
                <a:lnTo>
                  <a:pt x="918" y="56"/>
                </a:lnTo>
                <a:lnTo>
                  <a:pt x="0" y="64"/>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7" name="Freeform 42">
            <a:extLst>
              <a:ext uri="{FF2B5EF4-FFF2-40B4-BE49-F238E27FC236}">
                <a16:creationId xmlns:a16="http://schemas.microsoft.com/office/drawing/2014/main" id="{89324EA7-C669-49D9-BE53-367E4A4E8AF0}"/>
              </a:ext>
            </a:extLst>
          </p:cNvPr>
          <p:cNvSpPr>
            <a:spLocks/>
          </p:cNvSpPr>
          <p:nvPr/>
        </p:nvSpPr>
        <p:spPr bwMode="auto">
          <a:xfrm>
            <a:off x="4930775" y="3760788"/>
            <a:ext cx="1103313" cy="541337"/>
          </a:xfrm>
          <a:custGeom>
            <a:avLst/>
            <a:gdLst>
              <a:gd name="T0" fmla="*/ 0 w 1718"/>
              <a:gd name="T1" fmla="*/ 64 h 840"/>
              <a:gd name="T2" fmla="*/ 4 w 1718"/>
              <a:gd name="T3" fmla="*/ 183 h 840"/>
              <a:gd name="T4" fmla="*/ 575 w 1718"/>
              <a:gd name="T5" fmla="*/ 195 h 840"/>
              <a:gd name="T6" fmla="*/ 571 w 1718"/>
              <a:gd name="T7" fmla="*/ 636 h 840"/>
              <a:gd name="T8" fmla="*/ 597 w 1718"/>
              <a:gd name="T9" fmla="*/ 651 h 840"/>
              <a:gd name="T10" fmla="*/ 649 w 1718"/>
              <a:gd name="T11" fmla="*/ 655 h 840"/>
              <a:gd name="T12" fmla="*/ 680 w 1718"/>
              <a:gd name="T13" fmla="*/ 662 h 840"/>
              <a:gd name="T14" fmla="*/ 698 w 1718"/>
              <a:gd name="T15" fmla="*/ 677 h 840"/>
              <a:gd name="T16" fmla="*/ 751 w 1718"/>
              <a:gd name="T17" fmla="*/ 682 h 840"/>
              <a:gd name="T18" fmla="*/ 784 w 1718"/>
              <a:gd name="T19" fmla="*/ 726 h 840"/>
              <a:gd name="T20" fmla="*/ 824 w 1718"/>
              <a:gd name="T21" fmla="*/ 730 h 840"/>
              <a:gd name="T22" fmla="*/ 854 w 1718"/>
              <a:gd name="T23" fmla="*/ 741 h 840"/>
              <a:gd name="T24" fmla="*/ 937 w 1718"/>
              <a:gd name="T25" fmla="*/ 726 h 840"/>
              <a:gd name="T26" fmla="*/ 1041 w 1718"/>
              <a:gd name="T27" fmla="*/ 782 h 840"/>
              <a:gd name="T28" fmla="*/ 1093 w 1718"/>
              <a:gd name="T29" fmla="*/ 763 h 840"/>
              <a:gd name="T30" fmla="*/ 1138 w 1718"/>
              <a:gd name="T31" fmla="*/ 797 h 840"/>
              <a:gd name="T32" fmla="*/ 1190 w 1718"/>
              <a:gd name="T33" fmla="*/ 789 h 840"/>
              <a:gd name="T34" fmla="*/ 1238 w 1718"/>
              <a:gd name="T35" fmla="*/ 804 h 840"/>
              <a:gd name="T36" fmla="*/ 1283 w 1718"/>
              <a:gd name="T37" fmla="*/ 801 h 840"/>
              <a:gd name="T38" fmla="*/ 1327 w 1718"/>
              <a:gd name="T39" fmla="*/ 823 h 840"/>
              <a:gd name="T40" fmla="*/ 1360 w 1718"/>
              <a:gd name="T41" fmla="*/ 840 h 840"/>
              <a:gd name="T42" fmla="*/ 1418 w 1718"/>
              <a:gd name="T43" fmla="*/ 774 h 840"/>
              <a:gd name="T44" fmla="*/ 1466 w 1718"/>
              <a:gd name="T45" fmla="*/ 763 h 840"/>
              <a:gd name="T46" fmla="*/ 1529 w 1718"/>
              <a:gd name="T47" fmla="*/ 771 h 840"/>
              <a:gd name="T48" fmla="*/ 1570 w 1718"/>
              <a:gd name="T49" fmla="*/ 756 h 840"/>
              <a:gd name="T50" fmla="*/ 1718 w 1718"/>
              <a:gd name="T51" fmla="*/ 839 h 840"/>
              <a:gd name="T52" fmla="*/ 1707 w 1718"/>
              <a:gd name="T53" fmla="*/ 438 h 840"/>
              <a:gd name="T54" fmla="*/ 1684 w 1718"/>
              <a:gd name="T55" fmla="*/ 244 h 840"/>
              <a:gd name="T56" fmla="*/ 1649 w 1718"/>
              <a:gd name="T57" fmla="*/ 113 h 840"/>
              <a:gd name="T58" fmla="*/ 1622 w 1718"/>
              <a:gd name="T59" fmla="*/ 0 h 840"/>
              <a:gd name="T60" fmla="*/ 918 w 1718"/>
              <a:gd name="T61" fmla="*/ 56 h 840"/>
              <a:gd name="T62" fmla="*/ 0 w 1718"/>
              <a:gd name="T63" fmla="*/ 6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8" h="840">
                <a:moveTo>
                  <a:pt x="0" y="64"/>
                </a:moveTo>
                <a:cubicBezTo>
                  <a:pt x="2" y="103"/>
                  <a:pt x="4" y="143"/>
                  <a:pt x="4" y="183"/>
                </a:cubicBezTo>
                <a:lnTo>
                  <a:pt x="575" y="195"/>
                </a:lnTo>
                <a:lnTo>
                  <a:pt x="571" y="636"/>
                </a:lnTo>
                <a:lnTo>
                  <a:pt x="597" y="651"/>
                </a:lnTo>
                <a:lnTo>
                  <a:pt x="649" y="655"/>
                </a:lnTo>
                <a:lnTo>
                  <a:pt x="680" y="662"/>
                </a:lnTo>
                <a:lnTo>
                  <a:pt x="698" y="677"/>
                </a:lnTo>
                <a:lnTo>
                  <a:pt x="751" y="682"/>
                </a:lnTo>
                <a:lnTo>
                  <a:pt x="784" y="726"/>
                </a:lnTo>
                <a:lnTo>
                  <a:pt x="824" y="730"/>
                </a:lnTo>
                <a:lnTo>
                  <a:pt x="854" y="741"/>
                </a:lnTo>
                <a:lnTo>
                  <a:pt x="937" y="726"/>
                </a:lnTo>
                <a:lnTo>
                  <a:pt x="1041" y="782"/>
                </a:lnTo>
                <a:lnTo>
                  <a:pt x="1093" y="763"/>
                </a:lnTo>
                <a:lnTo>
                  <a:pt x="1138" y="797"/>
                </a:lnTo>
                <a:lnTo>
                  <a:pt x="1190" y="789"/>
                </a:lnTo>
                <a:lnTo>
                  <a:pt x="1238" y="804"/>
                </a:lnTo>
                <a:lnTo>
                  <a:pt x="1283" y="801"/>
                </a:lnTo>
                <a:lnTo>
                  <a:pt x="1327" y="823"/>
                </a:lnTo>
                <a:lnTo>
                  <a:pt x="1360" y="840"/>
                </a:lnTo>
                <a:lnTo>
                  <a:pt x="1418" y="774"/>
                </a:lnTo>
                <a:lnTo>
                  <a:pt x="1466" y="763"/>
                </a:lnTo>
                <a:lnTo>
                  <a:pt x="1529" y="771"/>
                </a:lnTo>
                <a:lnTo>
                  <a:pt x="1570" y="756"/>
                </a:lnTo>
                <a:lnTo>
                  <a:pt x="1718" y="839"/>
                </a:lnTo>
                <a:lnTo>
                  <a:pt x="1707" y="438"/>
                </a:lnTo>
                <a:lnTo>
                  <a:pt x="1684" y="244"/>
                </a:lnTo>
                <a:lnTo>
                  <a:pt x="1649" y="113"/>
                </a:lnTo>
                <a:lnTo>
                  <a:pt x="1622" y="0"/>
                </a:lnTo>
                <a:lnTo>
                  <a:pt x="918" y="56"/>
                </a:lnTo>
                <a:lnTo>
                  <a:pt x="0" y="64"/>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8" name="Freeform 43">
            <a:extLst>
              <a:ext uri="{FF2B5EF4-FFF2-40B4-BE49-F238E27FC236}">
                <a16:creationId xmlns:a16="http://schemas.microsoft.com/office/drawing/2014/main" id="{C7941496-EE6C-432B-98ED-D6135D2FE68D}"/>
              </a:ext>
            </a:extLst>
          </p:cNvPr>
          <p:cNvSpPr>
            <a:spLocks/>
          </p:cNvSpPr>
          <p:nvPr/>
        </p:nvSpPr>
        <p:spPr bwMode="auto">
          <a:xfrm>
            <a:off x="5994400" y="3786188"/>
            <a:ext cx="595313" cy="587375"/>
          </a:xfrm>
          <a:custGeom>
            <a:avLst/>
            <a:gdLst>
              <a:gd name="T0" fmla="*/ 0 w 927"/>
              <a:gd name="T1" fmla="*/ 93 h 915"/>
              <a:gd name="T2" fmla="*/ 45 w 927"/>
              <a:gd name="T3" fmla="*/ 428 h 915"/>
              <a:gd name="T4" fmla="*/ 52 w 927"/>
              <a:gd name="T5" fmla="*/ 782 h 915"/>
              <a:gd name="T6" fmla="*/ 68 w 927"/>
              <a:gd name="T7" fmla="*/ 795 h 915"/>
              <a:gd name="T8" fmla="*/ 114 w 927"/>
              <a:gd name="T9" fmla="*/ 775 h 915"/>
              <a:gd name="T10" fmla="*/ 142 w 927"/>
              <a:gd name="T11" fmla="*/ 785 h 915"/>
              <a:gd name="T12" fmla="*/ 153 w 927"/>
              <a:gd name="T13" fmla="*/ 915 h 915"/>
              <a:gd name="T14" fmla="*/ 503 w 927"/>
              <a:gd name="T15" fmla="*/ 878 h 915"/>
              <a:gd name="T16" fmla="*/ 715 w 927"/>
              <a:gd name="T17" fmla="*/ 845 h 915"/>
              <a:gd name="T18" fmla="*/ 727 w 927"/>
              <a:gd name="T19" fmla="*/ 863 h 915"/>
              <a:gd name="T20" fmla="*/ 738 w 927"/>
              <a:gd name="T21" fmla="*/ 737 h 915"/>
              <a:gd name="T22" fmla="*/ 708 w 927"/>
              <a:gd name="T23" fmla="*/ 663 h 915"/>
              <a:gd name="T24" fmla="*/ 734 w 927"/>
              <a:gd name="T25" fmla="*/ 584 h 915"/>
              <a:gd name="T26" fmla="*/ 794 w 927"/>
              <a:gd name="T27" fmla="*/ 487 h 915"/>
              <a:gd name="T28" fmla="*/ 805 w 927"/>
              <a:gd name="T29" fmla="*/ 450 h 915"/>
              <a:gd name="T30" fmla="*/ 801 w 927"/>
              <a:gd name="T31" fmla="*/ 420 h 915"/>
              <a:gd name="T32" fmla="*/ 853 w 927"/>
              <a:gd name="T33" fmla="*/ 339 h 915"/>
              <a:gd name="T34" fmla="*/ 865 w 927"/>
              <a:gd name="T35" fmla="*/ 275 h 915"/>
              <a:gd name="T36" fmla="*/ 857 w 927"/>
              <a:gd name="T37" fmla="*/ 253 h 915"/>
              <a:gd name="T38" fmla="*/ 898 w 927"/>
              <a:gd name="T39" fmla="*/ 212 h 915"/>
              <a:gd name="T40" fmla="*/ 887 w 927"/>
              <a:gd name="T41" fmla="*/ 175 h 915"/>
              <a:gd name="T42" fmla="*/ 927 w 927"/>
              <a:gd name="T43" fmla="*/ 89 h 915"/>
              <a:gd name="T44" fmla="*/ 846 w 927"/>
              <a:gd name="T45" fmla="*/ 89 h 915"/>
              <a:gd name="T46" fmla="*/ 816 w 927"/>
              <a:gd name="T47" fmla="*/ 71 h 915"/>
              <a:gd name="T48" fmla="*/ 827 w 927"/>
              <a:gd name="T49" fmla="*/ 0 h 915"/>
              <a:gd name="T50" fmla="*/ 399 w 927"/>
              <a:gd name="T51" fmla="*/ 37 h 915"/>
              <a:gd name="T52" fmla="*/ 201 w 927"/>
              <a:gd name="T53" fmla="*/ 59 h 915"/>
              <a:gd name="T54" fmla="*/ 0 w 927"/>
              <a:gd name="T55" fmla="*/ 93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7" h="915">
                <a:moveTo>
                  <a:pt x="0" y="93"/>
                </a:moveTo>
                <a:lnTo>
                  <a:pt x="45" y="428"/>
                </a:lnTo>
                <a:lnTo>
                  <a:pt x="52" y="782"/>
                </a:lnTo>
                <a:cubicBezTo>
                  <a:pt x="56" y="780"/>
                  <a:pt x="65" y="796"/>
                  <a:pt x="68" y="795"/>
                </a:cubicBezTo>
                <a:lnTo>
                  <a:pt x="114" y="775"/>
                </a:lnTo>
                <a:lnTo>
                  <a:pt x="142" y="785"/>
                </a:lnTo>
                <a:lnTo>
                  <a:pt x="153" y="915"/>
                </a:lnTo>
                <a:lnTo>
                  <a:pt x="503" y="878"/>
                </a:lnTo>
                <a:lnTo>
                  <a:pt x="715" y="845"/>
                </a:lnTo>
                <a:lnTo>
                  <a:pt x="727" y="863"/>
                </a:lnTo>
                <a:lnTo>
                  <a:pt x="738" y="737"/>
                </a:lnTo>
                <a:lnTo>
                  <a:pt x="708" y="663"/>
                </a:lnTo>
                <a:lnTo>
                  <a:pt x="734" y="584"/>
                </a:lnTo>
                <a:lnTo>
                  <a:pt x="794" y="487"/>
                </a:lnTo>
                <a:lnTo>
                  <a:pt x="805" y="450"/>
                </a:lnTo>
                <a:lnTo>
                  <a:pt x="801" y="420"/>
                </a:lnTo>
                <a:lnTo>
                  <a:pt x="853" y="339"/>
                </a:lnTo>
                <a:lnTo>
                  <a:pt x="865" y="275"/>
                </a:lnTo>
                <a:lnTo>
                  <a:pt x="857" y="253"/>
                </a:lnTo>
                <a:lnTo>
                  <a:pt x="898" y="212"/>
                </a:lnTo>
                <a:lnTo>
                  <a:pt x="887" y="175"/>
                </a:lnTo>
                <a:lnTo>
                  <a:pt x="927" y="89"/>
                </a:lnTo>
                <a:lnTo>
                  <a:pt x="846" y="89"/>
                </a:lnTo>
                <a:lnTo>
                  <a:pt x="816" y="71"/>
                </a:lnTo>
                <a:lnTo>
                  <a:pt x="827" y="0"/>
                </a:lnTo>
                <a:lnTo>
                  <a:pt x="399" y="37"/>
                </a:lnTo>
                <a:lnTo>
                  <a:pt x="201" y="59"/>
                </a:lnTo>
                <a:lnTo>
                  <a:pt x="0" y="93"/>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9" name="Freeform 44">
            <a:extLst>
              <a:ext uri="{FF2B5EF4-FFF2-40B4-BE49-F238E27FC236}">
                <a16:creationId xmlns:a16="http://schemas.microsoft.com/office/drawing/2014/main" id="{8C1F815E-F77E-4AC9-ADB1-8B9F446209DB}"/>
              </a:ext>
            </a:extLst>
          </p:cNvPr>
          <p:cNvSpPr>
            <a:spLocks/>
          </p:cNvSpPr>
          <p:nvPr/>
        </p:nvSpPr>
        <p:spPr bwMode="auto">
          <a:xfrm>
            <a:off x="5994400" y="3786188"/>
            <a:ext cx="595313" cy="587375"/>
          </a:xfrm>
          <a:custGeom>
            <a:avLst/>
            <a:gdLst>
              <a:gd name="T0" fmla="*/ 0 w 927"/>
              <a:gd name="T1" fmla="*/ 93 h 915"/>
              <a:gd name="T2" fmla="*/ 45 w 927"/>
              <a:gd name="T3" fmla="*/ 428 h 915"/>
              <a:gd name="T4" fmla="*/ 52 w 927"/>
              <a:gd name="T5" fmla="*/ 782 h 915"/>
              <a:gd name="T6" fmla="*/ 68 w 927"/>
              <a:gd name="T7" fmla="*/ 795 h 915"/>
              <a:gd name="T8" fmla="*/ 114 w 927"/>
              <a:gd name="T9" fmla="*/ 775 h 915"/>
              <a:gd name="T10" fmla="*/ 142 w 927"/>
              <a:gd name="T11" fmla="*/ 785 h 915"/>
              <a:gd name="T12" fmla="*/ 153 w 927"/>
              <a:gd name="T13" fmla="*/ 915 h 915"/>
              <a:gd name="T14" fmla="*/ 503 w 927"/>
              <a:gd name="T15" fmla="*/ 878 h 915"/>
              <a:gd name="T16" fmla="*/ 715 w 927"/>
              <a:gd name="T17" fmla="*/ 845 h 915"/>
              <a:gd name="T18" fmla="*/ 727 w 927"/>
              <a:gd name="T19" fmla="*/ 863 h 915"/>
              <a:gd name="T20" fmla="*/ 738 w 927"/>
              <a:gd name="T21" fmla="*/ 737 h 915"/>
              <a:gd name="T22" fmla="*/ 708 w 927"/>
              <a:gd name="T23" fmla="*/ 663 h 915"/>
              <a:gd name="T24" fmla="*/ 734 w 927"/>
              <a:gd name="T25" fmla="*/ 584 h 915"/>
              <a:gd name="T26" fmla="*/ 794 w 927"/>
              <a:gd name="T27" fmla="*/ 487 h 915"/>
              <a:gd name="T28" fmla="*/ 805 w 927"/>
              <a:gd name="T29" fmla="*/ 450 h 915"/>
              <a:gd name="T30" fmla="*/ 801 w 927"/>
              <a:gd name="T31" fmla="*/ 420 h 915"/>
              <a:gd name="T32" fmla="*/ 853 w 927"/>
              <a:gd name="T33" fmla="*/ 339 h 915"/>
              <a:gd name="T34" fmla="*/ 865 w 927"/>
              <a:gd name="T35" fmla="*/ 275 h 915"/>
              <a:gd name="T36" fmla="*/ 857 w 927"/>
              <a:gd name="T37" fmla="*/ 253 h 915"/>
              <a:gd name="T38" fmla="*/ 898 w 927"/>
              <a:gd name="T39" fmla="*/ 212 h 915"/>
              <a:gd name="T40" fmla="*/ 887 w 927"/>
              <a:gd name="T41" fmla="*/ 175 h 915"/>
              <a:gd name="T42" fmla="*/ 927 w 927"/>
              <a:gd name="T43" fmla="*/ 89 h 915"/>
              <a:gd name="T44" fmla="*/ 846 w 927"/>
              <a:gd name="T45" fmla="*/ 89 h 915"/>
              <a:gd name="T46" fmla="*/ 816 w 927"/>
              <a:gd name="T47" fmla="*/ 71 h 915"/>
              <a:gd name="T48" fmla="*/ 827 w 927"/>
              <a:gd name="T49" fmla="*/ 0 h 915"/>
              <a:gd name="T50" fmla="*/ 399 w 927"/>
              <a:gd name="T51" fmla="*/ 37 h 915"/>
              <a:gd name="T52" fmla="*/ 201 w 927"/>
              <a:gd name="T53" fmla="*/ 59 h 915"/>
              <a:gd name="T54" fmla="*/ 0 w 927"/>
              <a:gd name="T55" fmla="*/ 93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7" h="915">
                <a:moveTo>
                  <a:pt x="0" y="93"/>
                </a:moveTo>
                <a:lnTo>
                  <a:pt x="45" y="428"/>
                </a:lnTo>
                <a:lnTo>
                  <a:pt x="52" y="782"/>
                </a:lnTo>
                <a:cubicBezTo>
                  <a:pt x="56" y="780"/>
                  <a:pt x="65" y="796"/>
                  <a:pt x="68" y="795"/>
                </a:cubicBezTo>
                <a:lnTo>
                  <a:pt x="114" y="775"/>
                </a:lnTo>
                <a:lnTo>
                  <a:pt x="142" y="785"/>
                </a:lnTo>
                <a:lnTo>
                  <a:pt x="153" y="915"/>
                </a:lnTo>
                <a:lnTo>
                  <a:pt x="503" y="878"/>
                </a:lnTo>
                <a:lnTo>
                  <a:pt x="715" y="845"/>
                </a:lnTo>
                <a:lnTo>
                  <a:pt x="727" y="863"/>
                </a:lnTo>
                <a:lnTo>
                  <a:pt x="738" y="737"/>
                </a:lnTo>
                <a:lnTo>
                  <a:pt x="708" y="663"/>
                </a:lnTo>
                <a:lnTo>
                  <a:pt x="734" y="584"/>
                </a:lnTo>
                <a:lnTo>
                  <a:pt x="794" y="487"/>
                </a:lnTo>
                <a:lnTo>
                  <a:pt x="805" y="450"/>
                </a:lnTo>
                <a:lnTo>
                  <a:pt x="801" y="420"/>
                </a:lnTo>
                <a:lnTo>
                  <a:pt x="853" y="339"/>
                </a:lnTo>
                <a:lnTo>
                  <a:pt x="865" y="275"/>
                </a:lnTo>
                <a:lnTo>
                  <a:pt x="857" y="253"/>
                </a:lnTo>
                <a:lnTo>
                  <a:pt x="898" y="212"/>
                </a:lnTo>
                <a:lnTo>
                  <a:pt x="887" y="175"/>
                </a:lnTo>
                <a:lnTo>
                  <a:pt x="927" y="89"/>
                </a:lnTo>
                <a:lnTo>
                  <a:pt x="846" y="89"/>
                </a:lnTo>
                <a:lnTo>
                  <a:pt x="816" y="71"/>
                </a:lnTo>
                <a:lnTo>
                  <a:pt x="827" y="0"/>
                </a:lnTo>
                <a:lnTo>
                  <a:pt x="399" y="37"/>
                </a:lnTo>
                <a:lnTo>
                  <a:pt x="201" y="59"/>
                </a:lnTo>
                <a:lnTo>
                  <a:pt x="0" y="93"/>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1" name="Freeform 46">
            <a:extLst>
              <a:ext uri="{FF2B5EF4-FFF2-40B4-BE49-F238E27FC236}">
                <a16:creationId xmlns:a16="http://schemas.microsoft.com/office/drawing/2014/main" id="{86CB646F-B68A-468E-AB35-3FF6C0772B30}"/>
              </a:ext>
            </a:extLst>
          </p:cNvPr>
          <p:cNvSpPr>
            <a:spLocks/>
          </p:cNvSpPr>
          <p:nvPr/>
        </p:nvSpPr>
        <p:spPr bwMode="auto">
          <a:xfrm>
            <a:off x="6435725" y="3954463"/>
            <a:ext cx="419100" cy="774700"/>
          </a:xfrm>
          <a:custGeom>
            <a:avLst/>
            <a:gdLst>
              <a:gd name="T0" fmla="*/ 165 w 652"/>
              <a:gd name="T1" fmla="*/ 68 h 1204"/>
              <a:gd name="T2" fmla="*/ 108 w 652"/>
              <a:gd name="T3" fmla="*/ 157 h 1204"/>
              <a:gd name="T4" fmla="*/ 116 w 652"/>
              <a:gd name="T5" fmla="*/ 203 h 1204"/>
              <a:gd name="T6" fmla="*/ 38 w 652"/>
              <a:gd name="T7" fmla="*/ 331 h 1204"/>
              <a:gd name="T8" fmla="*/ 12 w 652"/>
              <a:gd name="T9" fmla="*/ 401 h 1204"/>
              <a:gd name="T10" fmla="*/ 46 w 652"/>
              <a:gd name="T11" fmla="*/ 488 h 1204"/>
              <a:gd name="T12" fmla="*/ 53 w 652"/>
              <a:gd name="T13" fmla="*/ 615 h 1204"/>
              <a:gd name="T14" fmla="*/ 61 w 652"/>
              <a:gd name="T15" fmla="*/ 737 h 1204"/>
              <a:gd name="T16" fmla="*/ 49 w 652"/>
              <a:gd name="T17" fmla="*/ 773 h 1204"/>
              <a:gd name="T18" fmla="*/ 68 w 652"/>
              <a:gd name="T19" fmla="*/ 833 h 1204"/>
              <a:gd name="T20" fmla="*/ 34 w 652"/>
              <a:gd name="T21" fmla="*/ 874 h 1204"/>
              <a:gd name="T22" fmla="*/ 27 w 652"/>
              <a:gd name="T23" fmla="*/ 893 h 1204"/>
              <a:gd name="T24" fmla="*/ 4 w 652"/>
              <a:gd name="T25" fmla="*/ 923 h 1204"/>
              <a:gd name="T26" fmla="*/ 0 w 652"/>
              <a:gd name="T27" fmla="*/ 1043 h 1204"/>
              <a:gd name="T28" fmla="*/ 4 w 652"/>
              <a:gd name="T29" fmla="*/ 1058 h 1204"/>
              <a:gd name="T30" fmla="*/ 295 w 652"/>
              <a:gd name="T31" fmla="*/ 1028 h 1204"/>
              <a:gd name="T32" fmla="*/ 347 w 652"/>
              <a:gd name="T33" fmla="*/ 1017 h 1204"/>
              <a:gd name="T34" fmla="*/ 369 w 652"/>
              <a:gd name="T35" fmla="*/ 1043 h 1204"/>
              <a:gd name="T36" fmla="*/ 373 w 652"/>
              <a:gd name="T37" fmla="*/ 1077 h 1204"/>
              <a:gd name="T38" fmla="*/ 369 w 652"/>
              <a:gd name="T39" fmla="*/ 1122 h 1204"/>
              <a:gd name="T40" fmla="*/ 403 w 652"/>
              <a:gd name="T41" fmla="*/ 1148 h 1204"/>
              <a:gd name="T42" fmla="*/ 414 w 652"/>
              <a:gd name="T43" fmla="*/ 1197 h 1204"/>
              <a:gd name="T44" fmla="*/ 429 w 652"/>
              <a:gd name="T45" fmla="*/ 1204 h 1204"/>
              <a:gd name="T46" fmla="*/ 526 w 652"/>
              <a:gd name="T47" fmla="*/ 1140 h 1204"/>
              <a:gd name="T48" fmla="*/ 552 w 652"/>
              <a:gd name="T49" fmla="*/ 1133 h 1204"/>
              <a:gd name="T50" fmla="*/ 589 w 652"/>
              <a:gd name="T51" fmla="*/ 1125 h 1204"/>
              <a:gd name="T52" fmla="*/ 626 w 652"/>
              <a:gd name="T53" fmla="*/ 1136 h 1204"/>
              <a:gd name="T54" fmla="*/ 652 w 652"/>
              <a:gd name="T55" fmla="*/ 1103 h 1204"/>
              <a:gd name="T56" fmla="*/ 611 w 652"/>
              <a:gd name="T57" fmla="*/ 608 h 1204"/>
              <a:gd name="T58" fmla="*/ 600 w 652"/>
              <a:gd name="T59" fmla="*/ 346 h 1204"/>
              <a:gd name="T60" fmla="*/ 563 w 652"/>
              <a:gd name="T61" fmla="*/ 0 h 1204"/>
              <a:gd name="T62" fmla="*/ 552 w 652"/>
              <a:gd name="T63" fmla="*/ 19 h 1204"/>
              <a:gd name="T64" fmla="*/ 500 w 652"/>
              <a:gd name="T65" fmla="*/ 16 h 1204"/>
              <a:gd name="T66" fmla="*/ 165 w 652"/>
              <a:gd name="T67" fmla="*/ 68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2" h="1204">
                <a:moveTo>
                  <a:pt x="165" y="68"/>
                </a:moveTo>
                <a:lnTo>
                  <a:pt x="108" y="157"/>
                </a:lnTo>
                <a:lnTo>
                  <a:pt x="116" y="203"/>
                </a:lnTo>
                <a:lnTo>
                  <a:pt x="38" y="331"/>
                </a:lnTo>
                <a:lnTo>
                  <a:pt x="12" y="401"/>
                </a:lnTo>
                <a:lnTo>
                  <a:pt x="46" y="488"/>
                </a:lnTo>
                <a:lnTo>
                  <a:pt x="53" y="615"/>
                </a:lnTo>
                <a:lnTo>
                  <a:pt x="61" y="737"/>
                </a:lnTo>
                <a:lnTo>
                  <a:pt x="49" y="773"/>
                </a:lnTo>
                <a:lnTo>
                  <a:pt x="68" y="833"/>
                </a:lnTo>
                <a:lnTo>
                  <a:pt x="34" y="874"/>
                </a:lnTo>
                <a:lnTo>
                  <a:pt x="27" y="893"/>
                </a:lnTo>
                <a:lnTo>
                  <a:pt x="4" y="923"/>
                </a:lnTo>
                <a:cubicBezTo>
                  <a:pt x="3" y="963"/>
                  <a:pt x="2" y="1003"/>
                  <a:pt x="0" y="1043"/>
                </a:cubicBezTo>
                <a:lnTo>
                  <a:pt x="4" y="1058"/>
                </a:lnTo>
                <a:lnTo>
                  <a:pt x="295" y="1028"/>
                </a:lnTo>
                <a:lnTo>
                  <a:pt x="347" y="1017"/>
                </a:lnTo>
                <a:lnTo>
                  <a:pt x="369" y="1043"/>
                </a:lnTo>
                <a:lnTo>
                  <a:pt x="373" y="1077"/>
                </a:lnTo>
                <a:lnTo>
                  <a:pt x="369" y="1122"/>
                </a:lnTo>
                <a:lnTo>
                  <a:pt x="403" y="1148"/>
                </a:lnTo>
                <a:lnTo>
                  <a:pt x="414" y="1197"/>
                </a:lnTo>
                <a:lnTo>
                  <a:pt x="429" y="1204"/>
                </a:lnTo>
                <a:lnTo>
                  <a:pt x="526" y="1140"/>
                </a:lnTo>
                <a:lnTo>
                  <a:pt x="552" y="1133"/>
                </a:lnTo>
                <a:lnTo>
                  <a:pt x="589" y="1125"/>
                </a:lnTo>
                <a:lnTo>
                  <a:pt x="626" y="1136"/>
                </a:lnTo>
                <a:lnTo>
                  <a:pt x="652" y="1103"/>
                </a:lnTo>
                <a:lnTo>
                  <a:pt x="611" y="608"/>
                </a:lnTo>
                <a:lnTo>
                  <a:pt x="600" y="346"/>
                </a:lnTo>
                <a:lnTo>
                  <a:pt x="563" y="0"/>
                </a:lnTo>
                <a:lnTo>
                  <a:pt x="552" y="19"/>
                </a:lnTo>
                <a:lnTo>
                  <a:pt x="500" y="16"/>
                </a:lnTo>
                <a:lnTo>
                  <a:pt x="165" y="68"/>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2" name="Freeform 47">
            <a:extLst>
              <a:ext uri="{FF2B5EF4-FFF2-40B4-BE49-F238E27FC236}">
                <a16:creationId xmlns:a16="http://schemas.microsoft.com/office/drawing/2014/main" id="{3B1BD8BA-A023-4203-89E9-EAAB0B594CBC}"/>
              </a:ext>
            </a:extLst>
          </p:cNvPr>
          <p:cNvSpPr>
            <a:spLocks/>
          </p:cNvSpPr>
          <p:nvPr/>
        </p:nvSpPr>
        <p:spPr bwMode="auto">
          <a:xfrm>
            <a:off x="5800725" y="3189288"/>
            <a:ext cx="869950" cy="660400"/>
          </a:xfrm>
          <a:custGeom>
            <a:avLst/>
            <a:gdLst>
              <a:gd name="T0" fmla="*/ 0 w 548"/>
              <a:gd name="T1" fmla="*/ 32 h 416"/>
              <a:gd name="T2" fmla="*/ 29 w 548"/>
              <a:gd name="T3" fmla="*/ 80 h 416"/>
              <a:gd name="T4" fmla="*/ 60 w 548"/>
              <a:gd name="T5" fmla="*/ 101 h 416"/>
              <a:gd name="T6" fmla="*/ 61 w 548"/>
              <a:gd name="T7" fmla="*/ 132 h 416"/>
              <a:gd name="T8" fmla="*/ 98 w 548"/>
              <a:gd name="T9" fmla="*/ 167 h 416"/>
              <a:gd name="T10" fmla="*/ 108 w 548"/>
              <a:gd name="T11" fmla="*/ 362 h 416"/>
              <a:gd name="T12" fmla="*/ 119 w 548"/>
              <a:gd name="T13" fmla="*/ 416 h 416"/>
              <a:gd name="T14" fmla="*/ 455 w 548"/>
              <a:gd name="T15" fmla="*/ 378 h 416"/>
              <a:gd name="T16" fmla="*/ 457 w 548"/>
              <a:gd name="T17" fmla="*/ 404 h 416"/>
              <a:gd name="T18" fmla="*/ 469 w 548"/>
              <a:gd name="T19" fmla="*/ 414 h 416"/>
              <a:gd name="T20" fmla="*/ 498 w 548"/>
              <a:gd name="T21" fmla="*/ 414 h 416"/>
              <a:gd name="T22" fmla="*/ 502 w 548"/>
              <a:gd name="T23" fmla="*/ 402 h 416"/>
              <a:gd name="T24" fmla="*/ 501 w 548"/>
              <a:gd name="T25" fmla="*/ 388 h 416"/>
              <a:gd name="T26" fmla="*/ 517 w 548"/>
              <a:gd name="T27" fmla="*/ 351 h 416"/>
              <a:gd name="T28" fmla="*/ 534 w 548"/>
              <a:gd name="T29" fmla="*/ 345 h 416"/>
              <a:gd name="T30" fmla="*/ 548 w 548"/>
              <a:gd name="T31" fmla="*/ 342 h 416"/>
              <a:gd name="T32" fmla="*/ 537 w 548"/>
              <a:gd name="T33" fmla="*/ 326 h 416"/>
              <a:gd name="T34" fmla="*/ 536 w 548"/>
              <a:gd name="T35" fmla="*/ 300 h 416"/>
              <a:gd name="T36" fmla="*/ 520 w 548"/>
              <a:gd name="T37" fmla="*/ 295 h 416"/>
              <a:gd name="T38" fmla="*/ 504 w 548"/>
              <a:gd name="T39" fmla="*/ 289 h 416"/>
              <a:gd name="T40" fmla="*/ 491 w 548"/>
              <a:gd name="T41" fmla="*/ 265 h 416"/>
              <a:gd name="T42" fmla="*/ 485 w 548"/>
              <a:gd name="T43" fmla="*/ 241 h 416"/>
              <a:gd name="T44" fmla="*/ 470 w 548"/>
              <a:gd name="T45" fmla="*/ 232 h 416"/>
              <a:gd name="T46" fmla="*/ 438 w 548"/>
              <a:gd name="T47" fmla="*/ 212 h 416"/>
              <a:gd name="T48" fmla="*/ 417 w 548"/>
              <a:gd name="T49" fmla="*/ 179 h 416"/>
              <a:gd name="T50" fmla="*/ 422 w 548"/>
              <a:gd name="T51" fmla="*/ 165 h 416"/>
              <a:gd name="T52" fmla="*/ 436 w 548"/>
              <a:gd name="T53" fmla="*/ 151 h 416"/>
              <a:gd name="T54" fmla="*/ 411 w 548"/>
              <a:gd name="T55" fmla="*/ 128 h 416"/>
              <a:gd name="T56" fmla="*/ 405 w 548"/>
              <a:gd name="T57" fmla="*/ 136 h 416"/>
              <a:gd name="T58" fmla="*/ 396 w 548"/>
              <a:gd name="T59" fmla="*/ 139 h 416"/>
              <a:gd name="T60" fmla="*/ 385 w 548"/>
              <a:gd name="T61" fmla="*/ 121 h 416"/>
              <a:gd name="T62" fmla="*/ 375 w 548"/>
              <a:gd name="T63" fmla="*/ 91 h 416"/>
              <a:gd name="T64" fmla="*/ 358 w 548"/>
              <a:gd name="T65" fmla="*/ 85 h 416"/>
              <a:gd name="T66" fmla="*/ 340 w 548"/>
              <a:gd name="T67" fmla="*/ 79 h 416"/>
              <a:gd name="T68" fmla="*/ 331 w 548"/>
              <a:gd name="T69" fmla="*/ 71 h 416"/>
              <a:gd name="T70" fmla="*/ 326 w 548"/>
              <a:gd name="T71" fmla="*/ 45 h 416"/>
              <a:gd name="T72" fmla="*/ 322 w 548"/>
              <a:gd name="T73" fmla="*/ 28 h 416"/>
              <a:gd name="T74" fmla="*/ 319 w 548"/>
              <a:gd name="T75" fmla="*/ 12 h 416"/>
              <a:gd name="T76" fmla="*/ 290 w 548"/>
              <a:gd name="T77" fmla="*/ 0 h 416"/>
              <a:gd name="T78" fmla="*/ 0 w 548"/>
              <a:gd name="T79" fmla="*/ 3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8" h="416">
                <a:moveTo>
                  <a:pt x="0" y="32"/>
                </a:moveTo>
                <a:lnTo>
                  <a:pt x="29" y="80"/>
                </a:lnTo>
                <a:lnTo>
                  <a:pt x="60" y="101"/>
                </a:lnTo>
                <a:lnTo>
                  <a:pt x="61" y="132"/>
                </a:lnTo>
                <a:lnTo>
                  <a:pt x="98" y="167"/>
                </a:lnTo>
                <a:lnTo>
                  <a:pt x="108" y="362"/>
                </a:lnTo>
                <a:lnTo>
                  <a:pt x="119" y="416"/>
                </a:lnTo>
                <a:lnTo>
                  <a:pt x="455" y="378"/>
                </a:lnTo>
                <a:lnTo>
                  <a:pt x="457" y="404"/>
                </a:lnTo>
                <a:lnTo>
                  <a:pt x="469" y="414"/>
                </a:lnTo>
                <a:lnTo>
                  <a:pt x="498" y="414"/>
                </a:lnTo>
                <a:lnTo>
                  <a:pt x="502" y="402"/>
                </a:lnTo>
                <a:lnTo>
                  <a:pt x="501" y="388"/>
                </a:lnTo>
                <a:lnTo>
                  <a:pt x="517" y="351"/>
                </a:lnTo>
                <a:lnTo>
                  <a:pt x="534" y="345"/>
                </a:lnTo>
                <a:lnTo>
                  <a:pt x="548" y="342"/>
                </a:lnTo>
                <a:lnTo>
                  <a:pt x="537" y="326"/>
                </a:lnTo>
                <a:lnTo>
                  <a:pt x="536" y="300"/>
                </a:lnTo>
                <a:lnTo>
                  <a:pt x="520" y="295"/>
                </a:lnTo>
                <a:lnTo>
                  <a:pt x="504" y="289"/>
                </a:lnTo>
                <a:lnTo>
                  <a:pt x="491" y="265"/>
                </a:lnTo>
                <a:lnTo>
                  <a:pt x="485" y="241"/>
                </a:lnTo>
                <a:lnTo>
                  <a:pt x="470" y="232"/>
                </a:lnTo>
                <a:lnTo>
                  <a:pt x="438" y="212"/>
                </a:lnTo>
                <a:lnTo>
                  <a:pt x="417" y="179"/>
                </a:lnTo>
                <a:lnTo>
                  <a:pt x="422" y="165"/>
                </a:lnTo>
                <a:lnTo>
                  <a:pt x="436" y="151"/>
                </a:lnTo>
                <a:lnTo>
                  <a:pt x="411" y="128"/>
                </a:lnTo>
                <a:lnTo>
                  <a:pt x="405" y="136"/>
                </a:lnTo>
                <a:lnTo>
                  <a:pt x="396" y="139"/>
                </a:lnTo>
                <a:lnTo>
                  <a:pt x="385" y="121"/>
                </a:lnTo>
                <a:lnTo>
                  <a:pt x="375" y="91"/>
                </a:lnTo>
                <a:lnTo>
                  <a:pt x="358" y="85"/>
                </a:lnTo>
                <a:lnTo>
                  <a:pt x="340" y="79"/>
                </a:lnTo>
                <a:lnTo>
                  <a:pt x="331" y="71"/>
                </a:lnTo>
                <a:lnTo>
                  <a:pt x="326" y="45"/>
                </a:lnTo>
                <a:lnTo>
                  <a:pt x="322" y="28"/>
                </a:lnTo>
                <a:lnTo>
                  <a:pt x="319" y="12"/>
                </a:lnTo>
                <a:lnTo>
                  <a:pt x="290" y="0"/>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3" name="Freeform 48">
            <a:extLst>
              <a:ext uri="{FF2B5EF4-FFF2-40B4-BE49-F238E27FC236}">
                <a16:creationId xmlns:a16="http://schemas.microsoft.com/office/drawing/2014/main" id="{56799671-2A0B-4A8A-8A11-C9F0EC787333}"/>
              </a:ext>
            </a:extLst>
          </p:cNvPr>
          <p:cNvSpPr>
            <a:spLocks/>
          </p:cNvSpPr>
          <p:nvPr/>
        </p:nvSpPr>
        <p:spPr bwMode="auto">
          <a:xfrm>
            <a:off x="5800725" y="3189288"/>
            <a:ext cx="869950" cy="660400"/>
          </a:xfrm>
          <a:custGeom>
            <a:avLst/>
            <a:gdLst>
              <a:gd name="T0" fmla="*/ 0 w 548"/>
              <a:gd name="T1" fmla="*/ 32 h 416"/>
              <a:gd name="T2" fmla="*/ 29 w 548"/>
              <a:gd name="T3" fmla="*/ 80 h 416"/>
              <a:gd name="T4" fmla="*/ 60 w 548"/>
              <a:gd name="T5" fmla="*/ 101 h 416"/>
              <a:gd name="T6" fmla="*/ 61 w 548"/>
              <a:gd name="T7" fmla="*/ 132 h 416"/>
              <a:gd name="T8" fmla="*/ 98 w 548"/>
              <a:gd name="T9" fmla="*/ 167 h 416"/>
              <a:gd name="T10" fmla="*/ 108 w 548"/>
              <a:gd name="T11" fmla="*/ 362 h 416"/>
              <a:gd name="T12" fmla="*/ 119 w 548"/>
              <a:gd name="T13" fmla="*/ 416 h 416"/>
              <a:gd name="T14" fmla="*/ 455 w 548"/>
              <a:gd name="T15" fmla="*/ 378 h 416"/>
              <a:gd name="T16" fmla="*/ 457 w 548"/>
              <a:gd name="T17" fmla="*/ 404 h 416"/>
              <a:gd name="T18" fmla="*/ 469 w 548"/>
              <a:gd name="T19" fmla="*/ 414 h 416"/>
              <a:gd name="T20" fmla="*/ 498 w 548"/>
              <a:gd name="T21" fmla="*/ 414 h 416"/>
              <a:gd name="T22" fmla="*/ 502 w 548"/>
              <a:gd name="T23" fmla="*/ 402 h 416"/>
              <a:gd name="T24" fmla="*/ 501 w 548"/>
              <a:gd name="T25" fmla="*/ 388 h 416"/>
              <a:gd name="T26" fmla="*/ 517 w 548"/>
              <a:gd name="T27" fmla="*/ 351 h 416"/>
              <a:gd name="T28" fmla="*/ 534 w 548"/>
              <a:gd name="T29" fmla="*/ 345 h 416"/>
              <a:gd name="T30" fmla="*/ 548 w 548"/>
              <a:gd name="T31" fmla="*/ 342 h 416"/>
              <a:gd name="T32" fmla="*/ 537 w 548"/>
              <a:gd name="T33" fmla="*/ 326 h 416"/>
              <a:gd name="T34" fmla="*/ 536 w 548"/>
              <a:gd name="T35" fmla="*/ 300 h 416"/>
              <a:gd name="T36" fmla="*/ 520 w 548"/>
              <a:gd name="T37" fmla="*/ 295 h 416"/>
              <a:gd name="T38" fmla="*/ 504 w 548"/>
              <a:gd name="T39" fmla="*/ 289 h 416"/>
              <a:gd name="T40" fmla="*/ 491 w 548"/>
              <a:gd name="T41" fmla="*/ 265 h 416"/>
              <a:gd name="T42" fmla="*/ 485 w 548"/>
              <a:gd name="T43" fmla="*/ 241 h 416"/>
              <a:gd name="T44" fmla="*/ 470 w 548"/>
              <a:gd name="T45" fmla="*/ 232 h 416"/>
              <a:gd name="T46" fmla="*/ 438 w 548"/>
              <a:gd name="T47" fmla="*/ 212 h 416"/>
              <a:gd name="T48" fmla="*/ 417 w 548"/>
              <a:gd name="T49" fmla="*/ 179 h 416"/>
              <a:gd name="T50" fmla="*/ 422 w 548"/>
              <a:gd name="T51" fmla="*/ 165 h 416"/>
              <a:gd name="T52" fmla="*/ 436 w 548"/>
              <a:gd name="T53" fmla="*/ 151 h 416"/>
              <a:gd name="T54" fmla="*/ 411 w 548"/>
              <a:gd name="T55" fmla="*/ 128 h 416"/>
              <a:gd name="T56" fmla="*/ 405 w 548"/>
              <a:gd name="T57" fmla="*/ 136 h 416"/>
              <a:gd name="T58" fmla="*/ 396 w 548"/>
              <a:gd name="T59" fmla="*/ 139 h 416"/>
              <a:gd name="T60" fmla="*/ 385 w 548"/>
              <a:gd name="T61" fmla="*/ 121 h 416"/>
              <a:gd name="T62" fmla="*/ 375 w 548"/>
              <a:gd name="T63" fmla="*/ 91 h 416"/>
              <a:gd name="T64" fmla="*/ 358 w 548"/>
              <a:gd name="T65" fmla="*/ 85 h 416"/>
              <a:gd name="T66" fmla="*/ 340 w 548"/>
              <a:gd name="T67" fmla="*/ 79 h 416"/>
              <a:gd name="T68" fmla="*/ 331 w 548"/>
              <a:gd name="T69" fmla="*/ 71 h 416"/>
              <a:gd name="T70" fmla="*/ 326 w 548"/>
              <a:gd name="T71" fmla="*/ 45 h 416"/>
              <a:gd name="T72" fmla="*/ 322 w 548"/>
              <a:gd name="T73" fmla="*/ 28 h 416"/>
              <a:gd name="T74" fmla="*/ 319 w 548"/>
              <a:gd name="T75" fmla="*/ 12 h 416"/>
              <a:gd name="T76" fmla="*/ 290 w 548"/>
              <a:gd name="T77" fmla="*/ 0 h 416"/>
              <a:gd name="T78" fmla="*/ 0 w 548"/>
              <a:gd name="T79" fmla="*/ 3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8" h="416">
                <a:moveTo>
                  <a:pt x="0" y="32"/>
                </a:moveTo>
                <a:lnTo>
                  <a:pt x="29" y="80"/>
                </a:lnTo>
                <a:lnTo>
                  <a:pt x="60" y="101"/>
                </a:lnTo>
                <a:lnTo>
                  <a:pt x="61" y="132"/>
                </a:lnTo>
                <a:lnTo>
                  <a:pt x="98" y="167"/>
                </a:lnTo>
                <a:lnTo>
                  <a:pt x="108" y="362"/>
                </a:lnTo>
                <a:lnTo>
                  <a:pt x="119" y="416"/>
                </a:lnTo>
                <a:lnTo>
                  <a:pt x="455" y="378"/>
                </a:lnTo>
                <a:lnTo>
                  <a:pt x="457" y="404"/>
                </a:lnTo>
                <a:lnTo>
                  <a:pt x="469" y="414"/>
                </a:lnTo>
                <a:lnTo>
                  <a:pt x="498" y="414"/>
                </a:lnTo>
                <a:lnTo>
                  <a:pt x="502" y="402"/>
                </a:lnTo>
                <a:lnTo>
                  <a:pt x="501" y="388"/>
                </a:lnTo>
                <a:lnTo>
                  <a:pt x="517" y="351"/>
                </a:lnTo>
                <a:lnTo>
                  <a:pt x="534" y="345"/>
                </a:lnTo>
                <a:lnTo>
                  <a:pt x="548" y="342"/>
                </a:lnTo>
                <a:lnTo>
                  <a:pt x="537" y="326"/>
                </a:lnTo>
                <a:lnTo>
                  <a:pt x="536" y="300"/>
                </a:lnTo>
                <a:lnTo>
                  <a:pt x="520" y="295"/>
                </a:lnTo>
                <a:lnTo>
                  <a:pt x="504" y="289"/>
                </a:lnTo>
                <a:lnTo>
                  <a:pt x="491" y="265"/>
                </a:lnTo>
                <a:lnTo>
                  <a:pt x="485" y="241"/>
                </a:lnTo>
                <a:lnTo>
                  <a:pt x="470" y="232"/>
                </a:lnTo>
                <a:lnTo>
                  <a:pt x="438" y="212"/>
                </a:lnTo>
                <a:lnTo>
                  <a:pt x="417" y="179"/>
                </a:lnTo>
                <a:lnTo>
                  <a:pt x="422" y="165"/>
                </a:lnTo>
                <a:lnTo>
                  <a:pt x="436" y="151"/>
                </a:lnTo>
                <a:lnTo>
                  <a:pt x="411" y="128"/>
                </a:lnTo>
                <a:lnTo>
                  <a:pt x="405" y="136"/>
                </a:lnTo>
                <a:lnTo>
                  <a:pt x="396" y="139"/>
                </a:lnTo>
                <a:lnTo>
                  <a:pt x="385" y="121"/>
                </a:lnTo>
                <a:lnTo>
                  <a:pt x="375" y="91"/>
                </a:lnTo>
                <a:lnTo>
                  <a:pt x="358" y="85"/>
                </a:lnTo>
                <a:lnTo>
                  <a:pt x="340" y="79"/>
                </a:lnTo>
                <a:lnTo>
                  <a:pt x="331" y="71"/>
                </a:lnTo>
                <a:lnTo>
                  <a:pt x="326" y="45"/>
                </a:lnTo>
                <a:lnTo>
                  <a:pt x="322" y="28"/>
                </a:lnTo>
                <a:lnTo>
                  <a:pt x="319" y="12"/>
                </a:lnTo>
                <a:lnTo>
                  <a:pt x="290" y="0"/>
                </a:lnTo>
                <a:lnTo>
                  <a:pt x="0" y="32"/>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4" name="Freeform 49">
            <a:extLst>
              <a:ext uri="{FF2B5EF4-FFF2-40B4-BE49-F238E27FC236}">
                <a16:creationId xmlns:a16="http://schemas.microsoft.com/office/drawing/2014/main" id="{0996527E-6B82-4A2F-B624-055510AF586E}"/>
              </a:ext>
            </a:extLst>
          </p:cNvPr>
          <p:cNvSpPr>
            <a:spLocks/>
          </p:cNvSpPr>
          <p:nvPr/>
        </p:nvSpPr>
        <p:spPr bwMode="auto">
          <a:xfrm>
            <a:off x="6042025" y="2220913"/>
            <a:ext cx="660400" cy="660400"/>
          </a:xfrm>
          <a:custGeom>
            <a:avLst/>
            <a:gdLst>
              <a:gd name="T0" fmla="*/ 29 w 416"/>
              <a:gd name="T1" fmla="*/ 48 h 416"/>
              <a:gd name="T2" fmla="*/ 0 w 416"/>
              <a:gd name="T3" fmla="*/ 131 h 416"/>
              <a:gd name="T4" fmla="*/ 23 w 416"/>
              <a:gd name="T5" fmla="*/ 168 h 416"/>
              <a:gd name="T6" fmla="*/ 19 w 416"/>
              <a:gd name="T7" fmla="*/ 226 h 416"/>
              <a:gd name="T8" fmla="*/ 51 w 416"/>
              <a:gd name="T9" fmla="*/ 237 h 416"/>
              <a:gd name="T10" fmla="*/ 88 w 416"/>
              <a:gd name="T11" fmla="*/ 272 h 416"/>
              <a:gd name="T12" fmla="*/ 126 w 416"/>
              <a:gd name="T13" fmla="*/ 296 h 416"/>
              <a:gd name="T14" fmla="*/ 147 w 416"/>
              <a:gd name="T15" fmla="*/ 313 h 416"/>
              <a:gd name="T16" fmla="*/ 152 w 416"/>
              <a:gd name="T17" fmla="*/ 337 h 416"/>
              <a:gd name="T18" fmla="*/ 153 w 416"/>
              <a:gd name="T19" fmla="*/ 353 h 416"/>
              <a:gd name="T20" fmla="*/ 170 w 416"/>
              <a:gd name="T21" fmla="*/ 401 h 416"/>
              <a:gd name="T22" fmla="*/ 203 w 416"/>
              <a:gd name="T23" fmla="*/ 416 h 416"/>
              <a:gd name="T24" fmla="*/ 396 w 416"/>
              <a:gd name="T25" fmla="*/ 380 h 416"/>
              <a:gd name="T26" fmla="*/ 403 w 416"/>
              <a:gd name="T27" fmla="*/ 348 h 416"/>
              <a:gd name="T28" fmla="*/ 387 w 416"/>
              <a:gd name="T29" fmla="*/ 264 h 416"/>
              <a:gd name="T30" fmla="*/ 390 w 416"/>
              <a:gd name="T31" fmla="*/ 224 h 416"/>
              <a:gd name="T32" fmla="*/ 387 w 416"/>
              <a:gd name="T33" fmla="*/ 179 h 416"/>
              <a:gd name="T34" fmla="*/ 416 w 416"/>
              <a:gd name="T35" fmla="*/ 115 h 416"/>
              <a:gd name="T36" fmla="*/ 404 w 416"/>
              <a:gd name="T37" fmla="*/ 119 h 416"/>
              <a:gd name="T38" fmla="*/ 386 w 416"/>
              <a:gd name="T39" fmla="*/ 156 h 416"/>
              <a:gd name="T40" fmla="*/ 374 w 416"/>
              <a:gd name="T41" fmla="*/ 172 h 416"/>
              <a:gd name="T42" fmla="*/ 358 w 416"/>
              <a:gd name="T43" fmla="*/ 188 h 416"/>
              <a:gd name="T44" fmla="*/ 360 w 416"/>
              <a:gd name="T45" fmla="*/ 153 h 416"/>
              <a:gd name="T46" fmla="*/ 365 w 416"/>
              <a:gd name="T47" fmla="*/ 115 h 416"/>
              <a:gd name="T48" fmla="*/ 350 w 416"/>
              <a:gd name="T49" fmla="*/ 90 h 416"/>
              <a:gd name="T50" fmla="*/ 356 w 416"/>
              <a:gd name="T51" fmla="*/ 75 h 416"/>
              <a:gd name="T52" fmla="*/ 337 w 416"/>
              <a:gd name="T53" fmla="*/ 75 h 416"/>
              <a:gd name="T54" fmla="*/ 309 w 416"/>
              <a:gd name="T55" fmla="*/ 59 h 416"/>
              <a:gd name="T56" fmla="*/ 250 w 416"/>
              <a:gd name="T57" fmla="*/ 50 h 416"/>
              <a:gd name="T58" fmla="*/ 202 w 416"/>
              <a:gd name="T59" fmla="*/ 47 h 416"/>
              <a:gd name="T60" fmla="*/ 165 w 416"/>
              <a:gd name="T61" fmla="*/ 24 h 416"/>
              <a:gd name="T62" fmla="*/ 118 w 416"/>
              <a:gd name="T63" fmla="*/ 0 h 416"/>
              <a:gd name="T64" fmla="*/ 43 w 416"/>
              <a:gd name="T65" fmla="*/ 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6" h="416">
                <a:moveTo>
                  <a:pt x="43" y="16"/>
                </a:moveTo>
                <a:lnTo>
                  <a:pt x="29" y="48"/>
                </a:lnTo>
                <a:lnTo>
                  <a:pt x="33" y="88"/>
                </a:lnTo>
                <a:lnTo>
                  <a:pt x="0" y="131"/>
                </a:lnTo>
                <a:lnTo>
                  <a:pt x="17" y="153"/>
                </a:lnTo>
                <a:lnTo>
                  <a:pt x="23" y="168"/>
                </a:lnTo>
                <a:lnTo>
                  <a:pt x="14" y="192"/>
                </a:lnTo>
                <a:lnTo>
                  <a:pt x="19" y="226"/>
                </a:lnTo>
                <a:lnTo>
                  <a:pt x="38" y="228"/>
                </a:lnTo>
                <a:lnTo>
                  <a:pt x="51" y="237"/>
                </a:lnTo>
                <a:lnTo>
                  <a:pt x="70" y="246"/>
                </a:lnTo>
                <a:lnTo>
                  <a:pt x="88" y="272"/>
                </a:lnTo>
                <a:lnTo>
                  <a:pt x="111" y="272"/>
                </a:lnTo>
                <a:lnTo>
                  <a:pt x="126" y="296"/>
                </a:lnTo>
                <a:lnTo>
                  <a:pt x="139" y="285"/>
                </a:lnTo>
                <a:lnTo>
                  <a:pt x="147" y="313"/>
                </a:lnTo>
                <a:lnTo>
                  <a:pt x="147" y="322"/>
                </a:lnTo>
                <a:lnTo>
                  <a:pt x="152" y="337"/>
                </a:lnTo>
                <a:lnTo>
                  <a:pt x="150" y="345"/>
                </a:lnTo>
                <a:lnTo>
                  <a:pt x="153" y="353"/>
                </a:lnTo>
                <a:lnTo>
                  <a:pt x="152" y="386"/>
                </a:lnTo>
                <a:lnTo>
                  <a:pt x="170" y="401"/>
                </a:lnTo>
                <a:lnTo>
                  <a:pt x="191" y="409"/>
                </a:lnTo>
                <a:lnTo>
                  <a:pt x="203" y="416"/>
                </a:lnTo>
                <a:lnTo>
                  <a:pt x="238" y="409"/>
                </a:lnTo>
                <a:lnTo>
                  <a:pt x="396" y="380"/>
                </a:lnTo>
                <a:lnTo>
                  <a:pt x="403" y="380"/>
                </a:lnTo>
                <a:lnTo>
                  <a:pt x="403" y="348"/>
                </a:lnTo>
                <a:lnTo>
                  <a:pt x="384" y="293"/>
                </a:lnTo>
                <a:lnTo>
                  <a:pt x="387" y="264"/>
                </a:lnTo>
                <a:lnTo>
                  <a:pt x="380" y="239"/>
                </a:lnTo>
                <a:lnTo>
                  <a:pt x="390" y="224"/>
                </a:lnTo>
                <a:lnTo>
                  <a:pt x="392" y="206"/>
                </a:lnTo>
                <a:lnTo>
                  <a:pt x="387" y="179"/>
                </a:lnTo>
                <a:lnTo>
                  <a:pt x="407" y="148"/>
                </a:lnTo>
                <a:lnTo>
                  <a:pt x="416" y="115"/>
                </a:lnTo>
                <a:lnTo>
                  <a:pt x="413" y="111"/>
                </a:lnTo>
                <a:lnTo>
                  <a:pt x="404" y="119"/>
                </a:lnTo>
                <a:lnTo>
                  <a:pt x="395" y="137"/>
                </a:lnTo>
                <a:lnTo>
                  <a:pt x="386" y="156"/>
                </a:lnTo>
                <a:lnTo>
                  <a:pt x="377" y="160"/>
                </a:lnTo>
                <a:lnTo>
                  <a:pt x="374" y="172"/>
                </a:lnTo>
                <a:lnTo>
                  <a:pt x="365" y="183"/>
                </a:lnTo>
                <a:lnTo>
                  <a:pt x="358" y="188"/>
                </a:lnTo>
                <a:lnTo>
                  <a:pt x="362" y="160"/>
                </a:lnTo>
                <a:lnTo>
                  <a:pt x="360" y="153"/>
                </a:lnTo>
                <a:lnTo>
                  <a:pt x="366" y="134"/>
                </a:lnTo>
                <a:lnTo>
                  <a:pt x="365" y="115"/>
                </a:lnTo>
                <a:lnTo>
                  <a:pt x="352" y="98"/>
                </a:lnTo>
                <a:lnTo>
                  <a:pt x="350" y="90"/>
                </a:lnTo>
                <a:lnTo>
                  <a:pt x="354" y="83"/>
                </a:lnTo>
                <a:lnTo>
                  <a:pt x="356" y="75"/>
                </a:lnTo>
                <a:lnTo>
                  <a:pt x="346" y="75"/>
                </a:lnTo>
                <a:lnTo>
                  <a:pt x="337" y="75"/>
                </a:lnTo>
                <a:lnTo>
                  <a:pt x="329" y="59"/>
                </a:lnTo>
                <a:lnTo>
                  <a:pt x="309" y="59"/>
                </a:lnTo>
                <a:lnTo>
                  <a:pt x="283" y="56"/>
                </a:lnTo>
                <a:lnTo>
                  <a:pt x="250" y="50"/>
                </a:lnTo>
                <a:lnTo>
                  <a:pt x="223" y="50"/>
                </a:lnTo>
                <a:lnTo>
                  <a:pt x="202" y="47"/>
                </a:lnTo>
                <a:lnTo>
                  <a:pt x="174" y="37"/>
                </a:lnTo>
                <a:lnTo>
                  <a:pt x="165" y="24"/>
                </a:lnTo>
                <a:lnTo>
                  <a:pt x="126" y="26"/>
                </a:lnTo>
                <a:lnTo>
                  <a:pt x="118" y="0"/>
                </a:lnTo>
                <a:lnTo>
                  <a:pt x="85" y="15"/>
                </a:lnTo>
                <a:lnTo>
                  <a:pt x="43"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5" name="Freeform 50">
            <a:extLst>
              <a:ext uri="{FF2B5EF4-FFF2-40B4-BE49-F238E27FC236}">
                <a16:creationId xmlns:a16="http://schemas.microsoft.com/office/drawing/2014/main" id="{2576F851-B35C-47D7-93FD-597E774A94B1}"/>
              </a:ext>
            </a:extLst>
          </p:cNvPr>
          <p:cNvSpPr>
            <a:spLocks/>
          </p:cNvSpPr>
          <p:nvPr/>
        </p:nvSpPr>
        <p:spPr bwMode="auto">
          <a:xfrm>
            <a:off x="6042025" y="2220913"/>
            <a:ext cx="660400" cy="660400"/>
          </a:xfrm>
          <a:custGeom>
            <a:avLst/>
            <a:gdLst>
              <a:gd name="T0" fmla="*/ 29 w 416"/>
              <a:gd name="T1" fmla="*/ 48 h 416"/>
              <a:gd name="T2" fmla="*/ 0 w 416"/>
              <a:gd name="T3" fmla="*/ 131 h 416"/>
              <a:gd name="T4" fmla="*/ 23 w 416"/>
              <a:gd name="T5" fmla="*/ 168 h 416"/>
              <a:gd name="T6" fmla="*/ 19 w 416"/>
              <a:gd name="T7" fmla="*/ 226 h 416"/>
              <a:gd name="T8" fmla="*/ 51 w 416"/>
              <a:gd name="T9" fmla="*/ 237 h 416"/>
              <a:gd name="T10" fmla="*/ 88 w 416"/>
              <a:gd name="T11" fmla="*/ 272 h 416"/>
              <a:gd name="T12" fmla="*/ 126 w 416"/>
              <a:gd name="T13" fmla="*/ 296 h 416"/>
              <a:gd name="T14" fmla="*/ 147 w 416"/>
              <a:gd name="T15" fmla="*/ 313 h 416"/>
              <a:gd name="T16" fmla="*/ 152 w 416"/>
              <a:gd name="T17" fmla="*/ 337 h 416"/>
              <a:gd name="T18" fmla="*/ 153 w 416"/>
              <a:gd name="T19" fmla="*/ 353 h 416"/>
              <a:gd name="T20" fmla="*/ 170 w 416"/>
              <a:gd name="T21" fmla="*/ 401 h 416"/>
              <a:gd name="T22" fmla="*/ 203 w 416"/>
              <a:gd name="T23" fmla="*/ 416 h 416"/>
              <a:gd name="T24" fmla="*/ 396 w 416"/>
              <a:gd name="T25" fmla="*/ 380 h 416"/>
              <a:gd name="T26" fmla="*/ 403 w 416"/>
              <a:gd name="T27" fmla="*/ 348 h 416"/>
              <a:gd name="T28" fmla="*/ 387 w 416"/>
              <a:gd name="T29" fmla="*/ 264 h 416"/>
              <a:gd name="T30" fmla="*/ 390 w 416"/>
              <a:gd name="T31" fmla="*/ 224 h 416"/>
              <a:gd name="T32" fmla="*/ 387 w 416"/>
              <a:gd name="T33" fmla="*/ 179 h 416"/>
              <a:gd name="T34" fmla="*/ 416 w 416"/>
              <a:gd name="T35" fmla="*/ 115 h 416"/>
              <a:gd name="T36" fmla="*/ 404 w 416"/>
              <a:gd name="T37" fmla="*/ 119 h 416"/>
              <a:gd name="T38" fmla="*/ 386 w 416"/>
              <a:gd name="T39" fmla="*/ 156 h 416"/>
              <a:gd name="T40" fmla="*/ 374 w 416"/>
              <a:gd name="T41" fmla="*/ 172 h 416"/>
              <a:gd name="T42" fmla="*/ 358 w 416"/>
              <a:gd name="T43" fmla="*/ 188 h 416"/>
              <a:gd name="T44" fmla="*/ 360 w 416"/>
              <a:gd name="T45" fmla="*/ 153 h 416"/>
              <a:gd name="T46" fmla="*/ 365 w 416"/>
              <a:gd name="T47" fmla="*/ 115 h 416"/>
              <a:gd name="T48" fmla="*/ 350 w 416"/>
              <a:gd name="T49" fmla="*/ 90 h 416"/>
              <a:gd name="T50" fmla="*/ 356 w 416"/>
              <a:gd name="T51" fmla="*/ 75 h 416"/>
              <a:gd name="T52" fmla="*/ 337 w 416"/>
              <a:gd name="T53" fmla="*/ 75 h 416"/>
              <a:gd name="T54" fmla="*/ 309 w 416"/>
              <a:gd name="T55" fmla="*/ 59 h 416"/>
              <a:gd name="T56" fmla="*/ 250 w 416"/>
              <a:gd name="T57" fmla="*/ 50 h 416"/>
              <a:gd name="T58" fmla="*/ 202 w 416"/>
              <a:gd name="T59" fmla="*/ 47 h 416"/>
              <a:gd name="T60" fmla="*/ 165 w 416"/>
              <a:gd name="T61" fmla="*/ 24 h 416"/>
              <a:gd name="T62" fmla="*/ 118 w 416"/>
              <a:gd name="T63" fmla="*/ 0 h 416"/>
              <a:gd name="T64" fmla="*/ 43 w 416"/>
              <a:gd name="T65" fmla="*/ 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6" h="416">
                <a:moveTo>
                  <a:pt x="43" y="16"/>
                </a:moveTo>
                <a:lnTo>
                  <a:pt x="29" y="48"/>
                </a:lnTo>
                <a:lnTo>
                  <a:pt x="33" y="88"/>
                </a:lnTo>
                <a:lnTo>
                  <a:pt x="0" y="131"/>
                </a:lnTo>
                <a:lnTo>
                  <a:pt x="17" y="153"/>
                </a:lnTo>
                <a:lnTo>
                  <a:pt x="23" y="168"/>
                </a:lnTo>
                <a:lnTo>
                  <a:pt x="14" y="192"/>
                </a:lnTo>
                <a:lnTo>
                  <a:pt x="19" y="226"/>
                </a:lnTo>
                <a:lnTo>
                  <a:pt x="38" y="228"/>
                </a:lnTo>
                <a:lnTo>
                  <a:pt x="51" y="237"/>
                </a:lnTo>
                <a:lnTo>
                  <a:pt x="70" y="246"/>
                </a:lnTo>
                <a:lnTo>
                  <a:pt x="88" y="272"/>
                </a:lnTo>
                <a:lnTo>
                  <a:pt x="111" y="272"/>
                </a:lnTo>
                <a:lnTo>
                  <a:pt x="126" y="296"/>
                </a:lnTo>
                <a:lnTo>
                  <a:pt x="139" y="285"/>
                </a:lnTo>
                <a:lnTo>
                  <a:pt x="147" y="313"/>
                </a:lnTo>
                <a:lnTo>
                  <a:pt x="147" y="322"/>
                </a:lnTo>
                <a:lnTo>
                  <a:pt x="152" y="337"/>
                </a:lnTo>
                <a:lnTo>
                  <a:pt x="150" y="345"/>
                </a:lnTo>
                <a:lnTo>
                  <a:pt x="153" y="353"/>
                </a:lnTo>
                <a:lnTo>
                  <a:pt x="152" y="386"/>
                </a:lnTo>
                <a:lnTo>
                  <a:pt x="170" y="401"/>
                </a:lnTo>
                <a:lnTo>
                  <a:pt x="191" y="409"/>
                </a:lnTo>
                <a:lnTo>
                  <a:pt x="203" y="416"/>
                </a:lnTo>
                <a:lnTo>
                  <a:pt x="238" y="409"/>
                </a:lnTo>
                <a:lnTo>
                  <a:pt x="396" y="380"/>
                </a:lnTo>
                <a:lnTo>
                  <a:pt x="403" y="380"/>
                </a:lnTo>
                <a:lnTo>
                  <a:pt x="403" y="348"/>
                </a:lnTo>
                <a:lnTo>
                  <a:pt x="384" y="293"/>
                </a:lnTo>
                <a:lnTo>
                  <a:pt x="387" y="264"/>
                </a:lnTo>
                <a:lnTo>
                  <a:pt x="380" y="239"/>
                </a:lnTo>
                <a:lnTo>
                  <a:pt x="390" y="224"/>
                </a:lnTo>
                <a:lnTo>
                  <a:pt x="392" y="206"/>
                </a:lnTo>
                <a:lnTo>
                  <a:pt x="387" y="179"/>
                </a:lnTo>
                <a:lnTo>
                  <a:pt x="407" y="148"/>
                </a:lnTo>
                <a:lnTo>
                  <a:pt x="416" y="115"/>
                </a:lnTo>
                <a:lnTo>
                  <a:pt x="413" y="111"/>
                </a:lnTo>
                <a:lnTo>
                  <a:pt x="404" y="119"/>
                </a:lnTo>
                <a:lnTo>
                  <a:pt x="395" y="137"/>
                </a:lnTo>
                <a:lnTo>
                  <a:pt x="386" y="156"/>
                </a:lnTo>
                <a:lnTo>
                  <a:pt x="377" y="160"/>
                </a:lnTo>
                <a:lnTo>
                  <a:pt x="374" y="172"/>
                </a:lnTo>
                <a:lnTo>
                  <a:pt x="365" y="183"/>
                </a:lnTo>
                <a:lnTo>
                  <a:pt x="358" y="188"/>
                </a:lnTo>
                <a:lnTo>
                  <a:pt x="362" y="160"/>
                </a:lnTo>
                <a:lnTo>
                  <a:pt x="360" y="153"/>
                </a:lnTo>
                <a:lnTo>
                  <a:pt x="366" y="134"/>
                </a:lnTo>
                <a:lnTo>
                  <a:pt x="365" y="115"/>
                </a:lnTo>
                <a:lnTo>
                  <a:pt x="352" y="98"/>
                </a:lnTo>
                <a:lnTo>
                  <a:pt x="350" y="90"/>
                </a:lnTo>
                <a:lnTo>
                  <a:pt x="354" y="83"/>
                </a:lnTo>
                <a:lnTo>
                  <a:pt x="356" y="75"/>
                </a:lnTo>
                <a:lnTo>
                  <a:pt x="346" y="75"/>
                </a:lnTo>
                <a:lnTo>
                  <a:pt x="337" y="75"/>
                </a:lnTo>
                <a:lnTo>
                  <a:pt x="329" y="59"/>
                </a:lnTo>
                <a:lnTo>
                  <a:pt x="309" y="59"/>
                </a:lnTo>
                <a:lnTo>
                  <a:pt x="283" y="56"/>
                </a:lnTo>
                <a:lnTo>
                  <a:pt x="250" y="50"/>
                </a:lnTo>
                <a:lnTo>
                  <a:pt x="223" y="50"/>
                </a:lnTo>
                <a:lnTo>
                  <a:pt x="202" y="47"/>
                </a:lnTo>
                <a:lnTo>
                  <a:pt x="174" y="37"/>
                </a:lnTo>
                <a:lnTo>
                  <a:pt x="165" y="24"/>
                </a:lnTo>
                <a:lnTo>
                  <a:pt x="126" y="26"/>
                </a:lnTo>
                <a:lnTo>
                  <a:pt x="118" y="0"/>
                </a:lnTo>
                <a:lnTo>
                  <a:pt x="85" y="15"/>
                </a:lnTo>
                <a:lnTo>
                  <a:pt x="43" y="16"/>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6" name="Freeform 51">
            <a:extLst>
              <a:ext uri="{FF2B5EF4-FFF2-40B4-BE49-F238E27FC236}">
                <a16:creationId xmlns:a16="http://schemas.microsoft.com/office/drawing/2014/main" id="{A5E3D162-FF0E-4A29-8C9B-C32CBD63510A}"/>
              </a:ext>
            </a:extLst>
          </p:cNvPr>
          <p:cNvSpPr>
            <a:spLocks/>
          </p:cNvSpPr>
          <p:nvPr/>
        </p:nvSpPr>
        <p:spPr bwMode="auto">
          <a:xfrm>
            <a:off x="6299200" y="2817813"/>
            <a:ext cx="492125" cy="838200"/>
          </a:xfrm>
          <a:custGeom>
            <a:avLst/>
            <a:gdLst>
              <a:gd name="T0" fmla="*/ 40 w 310"/>
              <a:gd name="T1" fmla="*/ 39 h 528"/>
              <a:gd name="T2" fmla="*/ 75 w 310"/>
              <a:gd name="T3" fmla="*/ 80 h 528"/>
              <a:gd name="T4" fmla="*/ 76 w 310"/>
              <a:gd name="T5" fmla="*/ 101 h 528"/>
              <a:gd name="T6" fmla="*/ 48 w 310"/>
              <a:gd name="T7" fmla="*/ 140 h 528"/>
              <a:gd name="T8" fmla="*/ 14 w 310"/>
              <a:gd name="T9" fmla="*/ 139 h 528"/>
              <a:gd name="T10" fmla="*/ 28 w 310"/>
              <a:gd name="T11" fmla="*/ 178 h 528"/>
              <a:gd name="T12" fmla="*/ 0 w 310"/>
              <a:gd name="T13" fmla="*/ 216 h 528"/>
              <a:gd name="T14" fmla="*/ 16 w 310"/>
              <a:gd name="T15" fmla="*/ 311 h 528"/>
              <a:gd name="T16" fmla="*/ 56 w 310"/>
              <a:gd name="T17" fmla="*/ 324 h 528"/>
              <a:gd name="T18" fmla="*/ 79 w 310"/>
              <a:gd name="T19" fmla="*/ 370 h 528"/>
              <a:gd name="T20" fmla="*/ 99 w 310"/>
              <a:gd name="T21" fmla="*/ 364 h 528"/>
              <a:gd name="T22" fmla="*/ 113 w 310"/>
              <a:gd name="T23" fmla="*/ 380 h 528"/>
              <a:gd name="T24" fmla="*/ 104 w 310"/>
              <a:gd name="T25" fmla="*/ 397 h 528"/>
              <a:gd name="T26" fmla="*/ 99 w 310"/>
              <a:gd name="T27" fmla="*/ 407 h 528"/>
              <a:gd name="T28" fmla="*/ 125 w 310"/>
              <a:gd name="T29" fmla="*/ 451 h 528"/>
              <a:gd name="T30" fmla="*/ 170 w 310"/>
              <a:gd name="T31" fmla="*/ 473 h 528"/>
              <a:gd name="T32" fmla="*/ 181 w 310"/>
              <a:gd name="T33" fmla="*/ 522 h 528"/>
              <a:gd name="T34" fmla="*/ 217 w 310"/>
              <a:gd name="T35" fmla="*/ 528 h 528"/>
              <a:gd name="T36" fmla="*/ 220 w 310"/>
              <a:gd name="T37" fmla="*/ 510 h 528"/>
              <a:gd name="T38" fmla="*/ 241 w 310"/>
              <a:gd name="T39" fmla="*/ 518 h 528"/>
              <a:gd name="T40" fmla="*/ 264 w 310"/>
              <a:gd name="T41" fmla="*/ 516 h 528"/>
              <a:gd name="T42" fmla="*/ 269 w 310"/>
              <a:gd name="T43" fmla="*/ 509 h 528"/>
              <a:gd name="T44" fmla="*/ 264 w 310"/>
              <a:gd name="T45" fmla="*/ 492 h 528"/>
              <a:gd name="T46" fmla="*/ 296 w 310"/>
              <a:gd name="T47" fmla="*/ 484 h 528"/>
              <a:gd name="T48" fmla="*/ 292 w 310"/>
              <a:gd name="T49" fmla="*/ 460 h 528"/>
              <a:gd name="T50" fmla="*/ 292 w 310"/>
              <a:gd name="T51" fmla="*/ 447 h 528"/>
              <a:gd name="T52" fmla="*/ 288 w 310"/>
              <a:gd name="T53" fmla="*/ 433 h 528"/>
              <a:gd name="T54" fmla="*/ 290 w 310"/>
              <a:gd name="T55" fmla="*/ 413 h 528"/>
              <a:gd name="T56" fmla="*/ 292 w 310"/>
              <a:gd name="T57" fmla="*/ 401 h 528"/>
              <a:gd name="T58" fmla="*/ 295 w 310"/>
              <a:gd name="T59" fmla="*/ 394 h 528"/>
              <a:gd name="T60" fmla="*/ 304 w 310"/>
              <a:gd name="T61" fmla="*/ 375 h 528"/>
              <a:gd name="T62" fmla="*/ 305 w 310"/>
              <a:gd name="T63" fmla="*/ 358 h 528"/>
              <a:gd name="T64" fmla="*/ 310 w 310"/>
              <a:gd name="T65" fmla="*/ 352 h 528"/>
              <a:gd name="T66" fmla="*/ 307 w 310"/>
              <a:gd name="T67" fmla="*/ 337 h 528"/>
              <a:gd name="T68" fmla="*/ 301 w 310"/>
              <a:gd name="T69" fmla="*/ 313 h 528"/>
              <a:gd name="T70" fmla="*/ 301 w 310"/>
              <a:gd name="T71" fmla="*/ 291 h 528"/>
              <a:gd name="T72" fmla="*/ 310 w 310"/>
              <a:gd name="T73" fmla="*/ 260 h 528"/>
              <a:gd name="T74" fmla="*/ 292 w 310"/>
              <a:gd name="T75" fmla="*/ 168 h 528"/>
              <a:gd name="T76" fmla="*/ 287 w 310"/>
              <a:gd name="T77" fmla="*/ 154 h 528"/>
              <a:gd name="T78" fmla="*/ 282 w 310"/>
              <a:gd name="T79" fmla="*/ 125 h 528"/>
              <a:gd name="T80" fmla="*/ 278 w 310"/>
              <a:gd name="T81" fmla="*/ 101 h 528"/>
              <a:gd name="T82" fmla="*/ 272 w 310"/>
              <a:gd name="T83" fmla="*/ 71 h 528"/>
              <a:gd name="T84" fmla="*/ 268 w 310"/>
              <a:gd name="T85" fmla="*/ 63 h 528"/>
              <a:gd name="T86" fmla="*/ 246 w 310"/>
              <a:gd name="T87" fmla="*/ 31 h 528"/>
              <a:gd name="T88" fmla="*/ 241 w 310"/>
              <a:gd name="T89" fmla="*/ 10 h 528"/>
              <a:gd name="T90" fmla="*/ 239 w 310"/>
              <a:gd name="T91" fmla="*/ 0 h 528"/>
              <a:gd name="T92" fmla="*/ 40 w 310"/>
              <a:gd name="T93" fmla="*/ 3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528">
                <a:moveTo>
                  <a:pt x="40" y="39"/>
                </a:moveTo>
                <a:lnTo>
                  <a:pt x="75" y="80"/>
                </a:lnTo>
                <a:lnTo>
                  <a:pt x="76" y="101"/>
                </a:lnTo>
                <a:lnTo>
                  <a:pt x="48" y="140"/>
                </a:lnTo>
                <a:lnTo>
                  <a:pt x="14" y="139"/>
                </a:lnTo>
                <a:lnTo>
                  <a:pt x="28" y="178"/>
                </a:lnTo>
                <a:lnTo>
                  <a:pt x="0" y="216"/>
                </a:lnTo>
                <a:lnTo>
                  <a:pt x="16" y="311"/>
                </a:lnTo>
                <a:lnTo>
                  <a:pt x="56" y="324"/>
                </a:lnTo>
                <a:lnTo>
                  <a:pt x="79" y="370"/>
                </a:lnTo>
                <a:lnTo>
                  <a:pt x="99" y="364"/>
                </a:lnTo>
                <a:lnTo>
                  <a:pt x="113" y="380"/>
                </a:lnTo>
                <a:lnTo>
                  <a:pt x="104" y="397"/>
                </a:lnTo>
                <a:lnTo>
                  <a:pt x="99" y="407"/>
                </a:lnTo>
                <a:lnTo>
                  <a:pt x="125" y="451"/>
                </a:lnTo>
                <a:lnTo>
                  <a:pt x="170" y="473"/>
                </a:lnTo>
                <a:lnTo>
                  <a:pt x="181" y="522"/>
                </a:lnTo>
                <a:lnTo>
                  <a:pt x="217" y="528"/>
                </a:lnTo>
                <a:lnTo>
                  <a:pt x="220" y="510"/>
                </a:lnTo>
                <a:lnTo>
                  <a:pt x="241" y="518"/>
                </a:lnTo>
                <a:lnTo>
                  <a:pt x="264" y="516"/>
                </a:lnTo>
                <a:lnTo>
                  <a:pt x="269" y="509"/>
                </a:lnTo>
                <a:lnTo>
                  <a:pt x="264" y="492"/>
                </a:lnTo>
                <a:lnTo>
                  <a:pt x="296" y="484"/>
                </a:lnTo>
                <a:lnTo>
                  <a:pt x="292" y="460"/>
                </a:lnTo>
                <a:lnTo>
                  <a:pt x="292" y="447"/>
                </a:lnTo>
                <a:lnTo>
                  <a:pt x="288" y="433"/>
                </a:lnTo>
                <a:lnTo>
                  <a:pt x="290" y="413"/>
                </a:lnTo>
                <a:lnTo>
                  <a:pt x="292" y="401"/>
                </a:lnTo>
                <a:lnTo>
                  <a:pt x="295" y="394"/>
                </a:lnTo>
                <a:lnTo>
                  <a:pt x="304" y="375"/>
                </a:lnTo>
                <a:lnTo>
                  <a:pt x="305" y="358"/>
                </a:lnTo>
                <a:lnTo>
                  <a:pt x="310" y="352"/>
                </a:lnTo>
                <a:lnTo>
                  <a:pt x="307" y="337"/>
                </a:lnTo>
                <a:lnTo>
                  <a:pt x="301" y="313"/>
                </a:lnTo>
                <a:lnTo>
                  <a:pt x="301" y="291"/>
                </a:lnTo>
                <a:lnTo>
                  <a:pt x="310" y="260"/>
                </a:lnTo>
                <a:lnTo>
                  <a:pt x="292" y="168"/>
                </a:lnTo>
                <a:lnTo>
                  <a:pt x="287" y="154"/>
                </a:lnTo>
                <a:lnTo>
                  <a:pt x="282" y="125"/>
                </a:lnTo>
                <a:lnTo>
                  <a:pt x="278" y="101"/>
                </a:lnTo>
                <a:lnTo>
                  <a:pt x="272" y="71"/>
                </a:lnTo>
                <a:lnTo>
                  <a:pt x="268" y="63"/>
                </a:lnTo>
                <a:lnTo>
                  <a:pt x="246" y="31"/>
                </a:lnTo>
                <a:lnTo>
                  <a:pt x="241" y="10"/>
                </a:lnTo>
                <a:lnTo>
                  <a:pt x="239" y="0"/>
                </a:lnTo>
                <a:lnTo>
                  <a:pt x="40" y="3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7" name="Freeform 52">
            <a:extLst>
              <a:ext uri="{FF2B5EF4-FFF2-40B4-BE49-F238E27FC236}">
                <a16:creationId xmlns:a16="http://schemas.microsoft.com/office/drawing/2014/main" id="{5322D376-4664-4A34-8433-24772B2C4EF7}"/>
              </a:ext>
            </a:extLst>
          </p:cNvPr>
          <p:cNvSpPr>
            <a:spLocks/>
          </p:cNvSpPr>
          <p:nvPr/>
        </p:nvSpPr>
        <p:spPr bwMode="auto">
          <a:xfrm>
            <a:off x="6299200" y="2817813"/>
            <a:ext cx="492125" cy="838200"/>
          </a:xfrm>
          <a:custGeom>
            <a:avLst/>
            <a:gdLst>
              <a:gd name="T0" fmla="*/ 40 w 310"/>
              <a:gd name="T1" fmla="*/ 39 h 528"/>
              <a:gd name="T2" fmla="*/ 75 w 310"/>
              <a:gd name="T3" fmla="*/ 80 h 528"/>
              <a:gd name="T4" fmla="*/ 76 w 310"/>
              <a:gd name="T5" fmla="*/ 101 h 528"/>
              <a:gd name="T6" fmla="*/ 48 w 310"/>
              <a:gd name="T7" fmla="*/ 140 h 528"/>
              <a:gd name="T8" fmla="*/ 14 w 310"/>
              <a:gd name="T9" fmla="*/ 139 h 528"/>
              <a:gd name="T10" fmla="*/ 28 w 310"/>
              <a:gd name="T11" fmla="*/ 178 h 528"/>
              <a:gd name="T12" fmla="*/ 0 w 310"/>
              <a:gd name="T13" fmla="*/ 216 h 528"/>
              <a:gd name="T14" fmla="*/ 16 w 310"/>
              <a:gd name="T15" fmla="*/ 311 h 528"/>
              <a:gd name="T16" fmla="*/ 56 w 310"/>
              <a:gd name="T17" fmla="*/ 324 h 528"/>
              <a:gd name="T18" fmla="*/ 79 w 310"/>
              <a:gd name="T19" fmla="*/ 370 h 528"/>
              <a:gd name="T20" fmla="*/ 99 w 310"/>
              <a:gd name="T21" fmla="*/ 364 h 528"/>
              <a:gd name="T22" fmla="*/ 113 w 310"/>
              <a:gd name="T23" fmla="*/ 380 h 528"/>
              <a:gd name="T24" fmla="*/ 104 w 310"/>
              <a:gd name="T25" fmla="*/ 397 h 528"/>
              <a:gd name="T26" fmla="*/ 99 w 310"/>
              <a:gd name="T27" fmla="*/ 407 h 528"/>
              <a:gd name="T28" fmla="*/ 125 w 310"/>
              <a:gd name="T29" fmla="*/ 451 h 528"/>
              <a:gd name="T30" fmla="*/ 170 w 310"/>
              <a:gd name="T31" fmla="*/ 473 h 528"/>
              <a:gd name="T32" fmla="*/ 181 w 310"/>
              <a:gd name="T33" fmla="*/ 522 h 528"/>
              <a:gd name="T34" fmla="*/ 217 w 310"/>
              <a:gd name="T35" fmla="*/ 528 h 528"/>
              <a:gd name="T36" fmla="*/ 220 w 310"/>
              <a:gd name="T37" fmla="*/ 510 h 528"/>
              <a:gd name="T38" fmla="*/ 241 w 310"/>
              <a:gd name="T39" fmla="*/ 518 h 528"/>
              <a:gd name="T40" fmla="*/ 264 w 310"/>
              <a:gd name="T41" fmla="*/ 516 h 528"/>
              <a:gd name="T42" fmla="*/ 269 w 310"/>
              <a:gd name="T43" fmla="*/ 509 h 528"/>
              <a:gd name="T44" fmla="*/ 264 w 310"/>
              <a:gd name="T45" fmla="*/ 492 h 528"/>
              <a:gd name="T46" fmla="*/ 296 w 310"/>
              <a:gd name="T47" fmla="*/ 484 h 528"/>
              <a:gd name="T48" fmla="*/ 292 w 310"/>
              <a:gd name="T49" fmla="*/ 460 h 528"/>
              <a:gd name="T50" fmla="*/ 292 w 310"/>
              <a:gd name="T51" fmla="*/ 447 h 528"/>
              <a:gd name="T52" fmla="*/ 288 w 310"/>
              <a:gd name="T53" fmla="*/ 433 h 528"/>
              <a:gd name="T54" fmla="*/ 290 w 310"/>
              <a:gd name="T55" fmla="*/ 413 h 528"/>
              <a:gd name="T56" fmla="*/ 292 w 310"/>
              <a:gd name="T57" fmla="*/ 401 h 528"/>
              <a:gd name="T58" fmla="*/ 295 w 310"/>
              <a:gd name="T59" fmla="*/ 394 h 528"/>
              <a:gd name="T60" fmla="*/ 304 w 310"/>
              <a:gd name="T61" fmla="*/ 375 h 528"/>
              <a:gd name="T62" fmla="*/ 305 w 310"/>
              <a:gd name="T63" fmla="*/ 358 h 528"/>
              <a:gd name="T64" fmla="*/ 310 w 310"/>
              <a:gd name="T65" fmla="*/ 352 h 528"/>
              <a:gd name="T66" fmla="*/ 307 w 310"/>
              <a:gd name="T67" fmla="*/ 337 h 528"/>
              <a:gd name="T68" fmla="*/ 301 w 310"/>
              <a:gd name="T69" fmla="*/ 313 h 528"/>
              <a:gd name="T70" fmla="*/ 301 w 310"/>
              <a:gd name="T71" fmla="*/ 291 h 528"/>
              <a:gd name="T72" fmla="*/ 310 w 310"/>
              <a:gd name="T73" fmla="*/ 260 h 528"/>
              <a:gd name="T74" fmla="*/ 292 w 310"/>
              <a:gd name="T75" fmla="*/ 168 h 528"/>
              <a:gd name="T76" fmla="*/ 287 w 310"/>
              <a:gd name="T77" fmla="*/ 154 h 528"/>
              <a:gd name="T78" fmla="*/ 282 w 310"/>
              <a:gd name="T79" fmla="*/ 125 h 528"/>
              <a:gd name="T80" fmla="*/ 278 w 310"/>
              <a:gd name="T81" fmla="*/ 101 h 528"/>
              <a:gd name="T82" fmla="*/ 272 w 310"/>
              <a:gd name="T83" fmla="*/ 71 h 528"/>
              <a:gd name="T84" fmla="*/ 268 w 310"/>
              <a:gd name="T85" fmla="*/ 63 h 528"/>
              <a:gd name="T86" fmla="*/ 246 w 310"/>
              <a:gd name="T87" fmla="*/ 31 h 528"/>
              <a:gd name="T88" fmla="*/ 241 w 310"/>
              <a:gd name="T89" fmla="*/ 10 h 528"/>
              <a:gd name="T90" fmla="*/ 239 w 310"/>
              <a:gd name="T91" fmla="*/ 0 h 528"/>
              <a:gd name="T92" fmla="*/ 40 w 310"/>
              <a:gd name="T93" fmla="*/ 3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528">
                <a:moveTo>
                  <a:pt x="40" y="39"/>
                </a:moveTo>
                <a:lnTo>
                  <a:pt x="75" y="80"/>
                </a:lnTo>
                <a:lnTo>
                  <a:pt x="76" y="101"/>
                </a:lnTo>
                <a:lnTo>
                  <a:pt x="48" y="140"/>
                </a:lnTo>
                <a:lnTo>
                  <a:pt x="14" y="139"/>
                </a:lnTo>
                <a:lnTo>
                  <a:pt x="28" y="178"/>
                </a:lnTo>
                <a:lnTo>
                  <a:pt x="0" y="216"/>
                </a:lnTo>
                <a:lnTo>
                  <a:pt x="16" y="311"/>
                </a:lnTo>
                <a:lnTo>
                  <a:pt x="56" y="324"/>
                </a:lnTo>
                <a:lnTo>
                  <a:pt x="79" y="370"/>
                </a:lnTo>
                <a:lnTo>
                  <a:pt x="99" y="364"/>
                </a:lnTo>
                <a:lnTo>
                  <a:pt x="113" y="380"/>
                </a:lnTo>
                <a:lnTo>
                  <a:pt x="104" y="397"/>
                </a:lnTo>
                <a:lnTo>
                  <a:pt x="99" y="407"/>
                </a:lnTo>
                <a:lnTo>
                  <a:pt x="125" y="451"/>
                </a:lnTo>
                <a:lnTo>
                  <a:pt x="170" y="473"/>
                </a:lnTo>
                <a:lnTo>
                  <a:pt x="181" y="522"/>
                </a:lnTo>
                <a:lnTo>
                  <a:pt x="217" y="528"/>
                </a:lnTo>
                <a:lnTo>
                  <a:pt x="220" y="510"/>
                </a:lnTo>
                <a:lnTo>
                  <a:pt x="241" y="518"/>
                </a:lnTo>
                <a:lnTo>
                  <a:pt x="264" y="516"/>
                </a:lnTo>
                <a:lnTo>
                  <a:pt x="269" y="509"/>
                </a:lnTo>
                <a:lnTo>
                  <a:pt x="264" y="492"/>
                </a:lnTo>
                <a:lnTo>
                  <a:pt x="296" y="484"/>
                </a:lnTo>
                <a:lnTo>
                  <a:pt x="292" y="460"/>
                </a:lnTo>
                <a:lnTo>
                  <a:pt x="292" y="447"/>
                </a:lnTo>
                <a:lnTo>
                  <a:pt x="288" y="433"/>
                </a:lnTo>
                <a:lnTo>
                  <a:pt x="290" y="413"/>
                </a:lnTo>
                <a:lnTo>
                  <a:pt x="292" y="401"/>
                </a:lnTo>
                <a:lnTo>
                  <a:pt x="295" y="394"/>
                </a:lnTo>
                <a:lnTo>
                  <a:pt x="304" y="375"/>
                </a:lnTo>
                <a:lnTo>
                  <a:pt x="305" y="358"/>
                </a:lnTo>
                <a:lnTo>
                  <a:pt x="310" y="352"/>
                </a:lnTo>
                <a:lnTo>
                  <a:pt x="307" y="337"/>
                </a:lnTo>
                <a:lnTo>
                  <a:pt x="301" y="313"/>
                </a:lnTo>
                <a:lnTo>
                  <a:pt x="301" y="291"/>
                </a:lnTo>
                <a:lnTo>
                  <a:pt x="310" y="260"/>
                </a:lnTo>
                <a:lnTo>
                  <a:pt x="292" y="168"/>
                </a:lnTo>
                <a:lnTo>
                  <a:pt x="287" y="154"/>
                </a:lnTo>
                <a:lnTo>
                  <a:pt x="282" y="125"/>
                </a:lnTo>
                <a:lnTo>
                  <a:pt x="278" y="101"/>
                </a:lnTo>
                <a:lnTo>
                  <a:pt x="272" y="71"/>
                </a:lnTo>
                <a:lnTo>
                  <a:pt x="268" y="63"/>
                </a:lnTo>
                <a:lnTo>
                  <a:pt x="246" y="31"/>
                </a:lnTo>
                <a:lnTo>
                  <a:pt x="241" y="10"/>
                </a:lnTo>
                <a:lnTo>
                  <a:pt x="239" y="0"/>
                </a:lnTo>
                <a:lnTo>
                  <a:pt x="40" y="39"/>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8" name="Freeform 53">
            <a:extLst>
              <a:ext uri="{FF2B5EF4-FFF2-40B4-BE49-F238E27FC236}">
                <a16:creationId xmlns:a16="http://schemas.microsoft.com/office/drawing/2014/main" id="{DFA3A45A-380A-40B0-928E-3220F5B2C694}"/>
              </a:ext>
            </a:extLst>
          </p:cNvPr>
          <p:cNvSpPr>
            <a:spLocks/>
          </p:cNvSpPr>
          <p:nvPr/>
        </p:nvSpPr>
        <p:spPr bwMode="auto">
          <a:xfrm>
            <a:off x="6799263" y="3897313"/>
            <a:ext cx="466725" cy="774700"/>
          </a:xfrm>
          <a:custGeom>
            <a:avLst/>
            <a:gdLst>
              <a:gd name="T0" fmla="*/ 0 w 294"/>
              <a:gd name="T1" fmla="*/ 43 h 488"/>
              <a:gd name="T2" fmla="*/ 34 w 294"/>
              <a:gd name="T3" fmla="*/ 482 h 488"/>
              <a:gd name="T4" fmla="*/ 43 w 294"/>
              <a:gd name="T5" fmla="*/ 482 h 488"/>
              <a:gd name="T6" fmla="*/ 55 w 294"/>
              <a:gd name="T7" fmla="*/ 482 h 488"/>
              <a:gd name="T8" fmla="*/ 65 w 294"/>
              <a:gd name="T9" fmla="*/ 472 h 488"/>
              <a:gd name="T10" fmla="*/ 64 w 294"/>
              <a:gd name="T11" fmla="*/ 452 h 488"/>
              <a:gd name="T12" fmla="*/ 91 w 294"/>
              <a:gd name="T13" fmla="*/ 488 h 488"/>
              <a:gd name="T14" fmla="*/ 109 w 294"/>
              <a:gd name="T15" fmla="*/ 481 h 488"/>
              <a:gd name="T16" fmla="*/ 108 w 294"/>
              <a:gd name="T17" fmla="*/ 455 h 488"/>
              <a:gd name="T18" fmla="*/ 106 w 294"/>
              <a:gd name="T19" fmla="*/ 440 h 488"/>
              <a:gd name="T20" fmla="*/ 95 w 294"/>
              <a:gd name="T21" fmla="*/ 426 h 488"/>
              <a:gd name="T22" fmla="*/ 291 w 294"/>
              <a:gd name="T23" fmla="*/ 377 h 488"/>
              <a:gd name="T24" fmla="*/ 292 w 294"/>
              <a:gd name="T25" fmla="*/ 344 h 488"/>
              <a:gd name="T26" fmla="*/ 288 w 294"/>
              <a:gd name="T27" fmla="*/ 318 h 488"/>
              <a:gd name="T28" fmla="*/ 291 w 294"/>
              <a:gd name="T29" fmla="*/ 294 h 488"/>
              <a:gd name="T30" fmla="*/ 282 w 294"/>
              <a:gd name="T31" fmla="*/ 265 h 488"/>
              <a:gd name="T32" fmla="*/ 285 w 294"/>
              <a:gd name="T33" fmla="*/ 256 h 488"/>
              <a:gd name="T34" fmla="*/ 294 w 294"/>
              <a:gd name="T35" fmla="*/ 245 h 488"/>
              <a:gd name="T36" fmla="*/ 291 w 294"/>
              <a:gd name="T37" fmla="*/ 235 h 488"/>
              <a:gd name="T38" fmla="*/ 269 w 294"/>
              <a:gd name="T39" fmla="*/ 214 h 488"/>
              <a:gd name="T40" fmla="*/ 233 w 294"/>
              <a:gd name="T41" fmla="*/ 82 h 488"/>
              <a:gd name="T42" fmla="*/ 222 w 294"/>
              <a:gd name="T43" fmla="*/ 56 h 488"/>
              <a:gd name="T44" fmla="*/ 203 w 294"/>
              <a:gd name="T45" fmla="*/ 0 h 488"/>
              <a:gd name="T46" fmla="*/ 100 w 294"/>
              <a:gd name="T47" fmla="*/ 26 h 488"/>
              <a:gd name="T48" fmla="*/ 57 w 294"/>
              <a:gd name="T49" fmla="*/ 34 h 488"/>
              <a:gd name="T50" fmla="*/ 48 w 294"/>
              <a:gd name="T51" fmla="*/ 26 h 488"/>
              <a:gd name="T52" fmla="*/ 0 w 294"/>
              <a:gd name="T53" fmla="*/ 4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488">
                <a:moveTo>
                  <a:pt x="0" y="43"/>
                </a:moveTo>
                <a:lnTo>
                  <a:pt x="34" y="482"/>
                </a:lnTo>
                <a:lnTo>
                  <a:pt x="43" y="482"/>
                </a:lnTo>
                <a:lnTo>
                  <a:pt x="55" y="482"/>
                </a:lnTo>
                <a:lnTo>
                  <a:pt x="65" y="472"/>
                </a:lnTo>
                <a:lnTo>
                  <a:pt x="64" y="452"/>
                </a:lnTo>
                <a:lnTo>
                  <a:pt x="91" y="488"/>
                </a:lnTo>
                <a:lnTo>
                  <a:pt x="109" y="481"/>
                </a:lnTo>
                <a:lnTo>
                  <a:pt x="108" y="455"/>
                </a:lnTo>
                <a:lnTo>
                  <a:pt x="106" y="440"/>
                </a:lnTo>
                <a:lnTo>
                  <a:pt x="95" y="426"/>
                </a:lnTo>
                <a:lnTo>
                  <a:pt x="291" y="377"/>
                </a:lnTo>
                <a:lnTo>
                  <a:pt x="292" y="344"/>
                </a:lnTo>
                <a:lnTo>
                  <a:pt x="288" y="318"/>
                </a:lnTo>
                <a:lnTo>
                  <a:pt x="291" y="294"/>
                </a:lnTo>
                <a:lnTo>
                  <a:pt x="282" y="265"/>
                </a:lnTo>
                <a:lnTo>
                  <a:pt x="285" y="256"/>
                </a:lnTo>
                <a:lnTo>
                  <a:pt x="294" y="245"/>
                </a:lnTo>
                <a:lnTo>
                  <a:pt x="291" y="235"/>
                </a:lnTo>
                <a:lnTo>
                  <a:pt x="269" y="214"/>
                </a:lnTo>
                <a:lnTo>
                  <a:pt x="233" y="82"/>
                </a:lnTo>
                <a:lnTo>
                  <a:pt x="222" y="56"/>
                </a:lnTo>
                <a:lnTo>
                  <a:pt x="203" y="0"/>
                </a:lnTo>
                <a:lnTo>
                  <a:pt x="100" y="26"/>
                </a:lnTo>
                <a:lnTo>
                  <a:pt x="57" y="34"/>
                </a:lnTo>
                <a:lnTo>
                  <a:pt x="48" y="26"/>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9" name="Freeform 54">
            <a:extLst>
              <a:ext uri="{FF2B5EF4-FFF2-40B4-BE49-F238E27FC236}">
                <a16:creationId xmlns:a16="http://schemas.microsoft.com/office/drawing/2014/main" id="{D15A11AF-DB63-4E71-83EA-7A55C3922B4B}"/>
              </a:ext>
            </a:extLst>
          </p:cNvPr>
          <p:cNvSpPr>
            <a:spLocks/>
          </p:cNvSpPr>
          <p:nvPr/>
        </p:nvSpPr>
        <p:spPr bwMode="auto">
          <a:xfrm>
            <a:off x="6799263" y="3897313"/>
            <a:ext cx="466725" cy="774700"/>
          </a:xfrm>
          <a:custGeom>
            <a:avLst/>
            <a:gdLst>
              <a:gd name="T0" fmla="*/ 0 w 294"/>
              <a:gd name="T1" fmla="*/ 43 h 488"/>
              <a:gd name="T2" fmla="*/ 34 w 294"/>
              <a:gd name="T3" fmla="*/ 482 h 488"/>
              <a:gd name="T4" fmla="*/ 43 w 294"/>
              <a:gd name="T5" fmla="*/ 482 h 488"/>
              <a:gd name="T6" fmla="*/ 55 w 294"/>
              <a:gd name="T7" fmla="*/ 482 h 488"/>
              <a:gd name="T8" fmla="*/ 65 w 294"/>
              <a:gd name="T9" fmla="*/ 472 h 488"/>
              <a:gd name="T10" fmla="*/ 64 w 294"/>
              <a:gd name="T11" fmla="*/ 452 h 488"/>
              <a:gd name="T12" fmla="*/ 91 w 294"/>
              <a:gd name="T13" fmla="*/ 488 h 488"/>
              <a:gd name="T14" fmla="*/ 109 w 294"/>
              <a:gd name="T15" fmla="*/ 481 h 488"/>
              <a:gd name="T16" fmla="*/ 108 w 294"/>
              <a:gd name="T17" fmla="*/ 455 h 488"/>
              <a:gd name="T18" fmla="*/ 106 w 294"/>
              <a:gd name="T19" fmla="*/ 440 h 488"/>
              <a:gd name="T20" fmla="*/ 95 w 294"/>
              <a:gd name="T21" fmla="*/ 426 h 488"/>
              <a:gd name="T22" fmla="*/ 291 w 294"/>
              <a:gd name="T23" fmla="*/ 377 h 488"/>
              <a:gd name="T24" fmla="*/ 292 w 294"/>
              <a:gd name="T25" fmla="*/ 344 h 488"/>
              <a:gd name="T26" fmla="*/ 288 w 294"/>
              <a:gd name="T27" fmla="*/ 318 h 488"/>
              <a:gd name="T28" fmla="*/ 291 w 294"/>
              <a:gd name="T29" fmla="*/ 294 h 488"/>
              <a:gd name="T30" fmla="*/ 282 w 294"/>
              <a:gd name="T31" fmla="*/ 265 h 488"/>
              <a:gd name="T32" fmla="*/ 285 w 294"/>
              <a:gd name="T33" fmla="*/ 256 h 488"/>
              <a:gd name="T34" fmla="*/ 294 w 294"/>
              <a:gd name="T35" fmla="*/ 245 h 488"/>
              <a:gd name="T36" fmla="*/ 291 w 294"/>
              <a:gd name="T37" fmla="*/ 235 h 488"/>
              <a:gd name="T38" fmla="*/ 269 w 294"/>
              <a:gd name="T39" fmla="*/ 214 h 488"/>
              <a:gd name="T40" fmla="*/ 233 w 294"/>
              <a:gd name="T41" fmla="*/ 82 h 488"/>
              <a:gd name="T42" fmla="*/ 222 w 294"/>
              <a:gd name="T43" fmla="*/ 56 h 488"/>
              <a:gd name="T44" fmla="*/ 203 w 294"/>
              <a:gd name="T45" fmla="*/ 0 h 488"/>
              <a:gd name="T46" fmla="*/ 100 w 294"/>
              <a:gd name="T47" fmla="*/ 26 h 488"/>
              <a:gd name="T48" fmla="*/ 57 w 294"/>
              <a:gd name="T49" fmla="*/ 34 h 488"/>
              <a:gd name="T50" fmla="*/ 48 w 294"/>
              <a:gd name="T51" fmla="*/ 26 h 488"/>
              <a:gd name="T52" fmla="*/ 0 w 294"/>
              <a:gd name="T53" fmla="*/ 4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488">
                <a:moveTo>
                  <a:pt x="0" y="43"/>
                </a:moveTo>
                <a:lnTo>
                  <a:pt x="34" y="482"/>
                </a:lnTo>
                <a:lnTo>
                  <a:pt x="43" y="482"/>
                </a:lnTo>
                <a:lnTo>
                  <a:pt x="55" y="482"/>
                </a:lnTo>
                <a:lnTo>
                  <a:pt x="65" y="472"/>
                </a:lnTo>
                <a:lnTo>
                  <a:pt x="64" y="452"/>
                </a:lnTo>
                <a:lnTo>
                  <a:pt x="91" y="488"/>
                </a:lnTo>
                <a:lnTo>
                  <a:pt x="109" y="481"/>
                </a:lnTo>
                <a:lnTo>
                  <a:pt x="108" y="455"/>
                </a:lnTo>
                <a:lnTo>
                  <a:pt x="106" y="440"/>
                </a:lnTo>
                <a:lnTo>
                  <a:pt x="95" y="426"/>
                </a:lnTo>
                <a:lnTo>
                  <a:pt x="291" y="377"/>
                </a:lnTo>
                <a:lnTo>
                  <a:pt x="292" y="344"/>
                </a:lnTo>
                <a:lnTo>
                  <a:pt x="288" y="318"/>
                </a:lnTo>
                <a:lnTo>
                  <a:pt x="291" y="294"/>
                </a:lnTo>
                <a:lnTo>
                  <a:pt x="282" y="265"/>
                </a:lnTo>
                <a:lnTo>
                  <a:pt x="285" y="256"/>
                </a:lnTo>
                <a:lnTo>
                  <a:pt x="294" y="245"/>
                </a:lnTo>
                <a:lnTo>
                  <a:pt x="291" y="235"/>
                </a:lnTo>
                <a:lnTo>
                  <a:pt x="269" y="214"/>
                </a:lnTo>
                <a:lnTo>
                  <a:pt x="233" y="82"/>
                </a:lnTo>
                <a:lnTo>
                  <a:pt x="222" y="56"/>
                </a:lnTo>
                <a:lnTo>
                  <a:pt x="203" y="0"/>
                </a:lnTo>
                <a:lnTo>
                  <a:pt x="100" y="26"/>
                </a:lnTo>
                <a:lnTo>
                  <a:pt x="57" y="34"/>
                </a:lnTo>
                <a:lnTo>
                  <a:pt x="48" y="26"/>
                </a:lnTo>
                <a:lnTo>
                  <a:pt x="0" y="43"/>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1" name="Freeform 56">
            <a:extLst>
              <a:ext uri="{FF2B5EF4-FFF2-40B4-BE49-F238E27FC236}">
                <a16:creationId xmlns:a16="http://schemas.microsoft.com/office/drawing/2014/main" id="{F2688EF1-5171-4F13-A2E9-060DFE116E47}"/>
              </a:ext>
            </a:extLst>
          </p:cNvPr>
          <p:cNvSpPr>
            <a:spLocks/>
          </p:cNvSpPr>
          <p:nvPr/>
        </p:nvSpPr>
        <p:spPr bwMode="auto">
          <a:xfrm>
            <a:off x="7121525" y="3825875"/>
            <a:ext cx="650875" cy="693737"/>
          </a:xfrm>
          <a:custGeom>
            <a:avLst/>
            <a:gdLst>
              <a:gd name="T0" fmla="*/ 0 w 410"/>
              <a:gd name="T1" fmla="*/ 44 h 437"/>
              <a:gd name="T2" fmla="*/ 34 w 410"/>
              <a:gd name="T3" fmla="*/ 132 h 437"/>
              <a:gd name="T4" fmla="*/ 70 w 410"/>
              <a:gd name="T5" fmla="*/ 255 h 437"/>
              <a:gd name="T6" fmla="*/ 93 w 410"/>
              <a:gd name="T7" fmla="*/ 289 h 437"/>
              <a:gd name="T8" fmla="*/ 82 w 410"/>
              <a:gd name="T9" fmla="*/ 310 h 437"/>
              <a:gd name="T10" fmla="*/ 87 w 410"/>
              <a:gd name="T11" fmla="*/ 337 h 437"/>
              <a:gd name="T12" fmla="*/ 91 w 410"/>
              <a:gd name="T13" fmla="*/ 344 h 437"/>
              <a:gd name="T14" fmla="*/ 88 w 410"/>
              <a:gd name="T15" fmla="*/ 367 h 437"/>
              <a:gd name="T16" fmla="*/ 93 w 410"/>
              <a:gd name="T17" fmla="*/ 391 h 437"/>
              <a:gd name="T18" fmla="*/ 85 w 410"/>
              <a:gd name="T19" fmla="*/ 426 h 437"/>
              <a:gd name="T20" fmla="*/ 129 w 410"/>
              <a:gd name="T21" fmla="*/ 437 h 437"/>
              <a:gd name="T22" fmla="*/ 190 w 410"/>
              <a:gd name="T23" fmla="*/ 432 h 437"/>
              <a:gd name="T24" fmla="*/ 324 w 410"/>
              <a:gd name="T25" fmla="*/ 421 h 437"/>
              <a:gd name="T26" fmla="*/ 348 w 410"/>
              <a:gd name="T27" fmla="*/ 426 h 437"/>
              <a:gd name="T28" fmla="*/ 351 w 410"/>
              <a:gd name="T29" fmla="*/ 387 h 437"/>
              <a:gd name="T30" fmla="*/ 360 w 410"/>
              <a:gd name="T31" fmla="*/ 376 h 437"/>
              <a:gd name="T32" fmla="*/ 380 w 410"/>
              <a:gd name="T33" fmla="*/ 389 h 437"/>
              <a:gd name="T34" fmla="*/ 400 w 410"/>
              <a:gd name="T35" fmla="*/ 380 h 437"/>
              <a:gd name="T36" fmla="*/ 390 w 410"/>
              <a:gd name="T37" fmla="*/ 327 h 437"/>
              <a:gd name="T38" fmla="*/ 396 w 410"/>
              <a:gd name="T39" fmla="*/ 322 h 437"/>
              <a:gd name="T40" fmla="*/ 396 w 410"/>
              <a:gd name="T41" fmla="*/ 293 h 437"/>
              <a:gd name="T42" fmla="*/ 406 w 410"/>
              <a:gd name="T43" fmla="*/ 260 h 437"/>
              <a:gd name="T44" fmla="*/ 410 w 410"/>
              <a:gd name="T45" fmla="*/ 235 h 437"/>
              <a:gd name="T46" fmla="*/ 400 w 410"/>
              <a:gd name="T47" fmla="*/ 231 h 437"/>
              <a:gd name="T48" fmla="*/ 394 w 410"/>
              <a:gd name="T49" fmla="*/ 216 h 437"/>
              <a:gd name="T50" fmla="*/ 360 w 410"/>
              <a:gd name="T51" fmla="*/ 180 h 437"/>
              <a:gd name="T52" fmla="*/ 354 w 410"/>
              <a:gd name="T53" fmla="*/ 154 h 437"/>
              <a:gd name="T54" fmla="*/ 316 w 410"/>
              <a:gd name="T55" fmla="*/ 136 h 437"/>
              <a:gd name="T56" fmla="*/ 280 w 410"/>
              <a:gd name="T57" fmla="*/ 98 h 437"/>
              <a:gd name="T58" fmla="*/ 264 w 410"/>
              <a:gd name="T59" fmla="*/ 88 h 437"/>
              <a:gd name="T60" fmla="*/ 243 w 410"/>
              <a:gd name="T61" fmla="*/ 79 h 437"/>
              <a:gd name="T62" fmla="*/ 234 w 410"/>
              <a:gd name="T63" fmla="*/ 76 h 437"/>
              <a:gd name="T64" fmla="*/ 216 w 410"/>
              <a:gd name="T65" fmla="*/ 50 h 437"/>
              <a:gd name="T66" fmla="*/ 187 w 410"/>
              <a:gd name="T67" fmla="*/ 32 h 437"/>
              <a:gd name="T68" fmla="*/ 184 w 410"/>
              <a:gd name="T69" fmla="*/ 18 h 437"/>
              <a:gd name="T70" fmla="*/ 184 w 410"/>
              <a:gd name="T71" fmla="*/ 0 h 437"/>
              <a:gd name="T72" fmla="*/ 102 w 410"/>
              <a:gd name="T73" fmla="*/ 23 h 437"/>
              <a:gd name="T74" fmla="*/ 0 w 410"/>
              <a:gd name="T75" fmla="*/ 4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0" h="437">
                <a:moveTo>
                  <a:pt x="0" y="44"/>
                </a:moveTo>
                <a:lnTo>
                  <a:pt x="34" y="132"/>
                </a:lnTo>
                <a:lnTo>
                  <a:pt x="70" y="255"/>
                </a:lnTo>
                <a:lnTo>
                  <a:pt x="93" y="289"/>
                </a:lnTo>
                <a:lnTo>
                  <a:pt x="82" y="310"/>
                </a:lnTo>
                <a:lnTo>
                  <a:pt x="87" y="337"/>
                </a:lnTo>
                <a:lnTo>
                  <a:pt x="91" y="344"/>
                </a:lnTo>
                <a:lnTo>
                  <a:pt x="88" y="367"/>
                </a:lnTo>
                <a:lnTo>
                  <a:pt x="93" y="391"/>
                </a:lnTo>
                <a:lnTo>
                  <a:pt x="85" y="426"/>
                </a:lnTo>
                <a:lnTo>
                  <a:pt x="129" y="437"/>
                </a:lnTo>
                <a:lnTo>
                  <a:pt x="190" y="432"/>
                </a:lnTo>
                <a:lnTo>
                  <a:pt x="324" y="421"/>
                </a:lnTo>
                <a:lnTo>
                  <a:pt x="348" y="426"/>
                </a:lnTo>
                <a:lnTo>
                  <a:pt x="351" y="387"/>
                </a:lnTo>
                <a:lnTo>
                  <a:pt x="360" y="376"/>
                </a:lnTo>
                <a:lnTo>
                  <a:pt x="380" y="389"/>
                </a:lnTo>
                <a:lnTo>
                  <a:pt x="400" y="380"/>
                </a:lnTo>
                <a:lnTo>
                  <a:pt x="390" y="327"/>
                </a:lnTo>
                <a:lnTo>
                  <a:pt x="396" y="322"/>
                </a:lnTo>
                <a:lnTo>
                  <a:pt x="396" y="293"/>
                </a:lnTo>
                <a:lnTo>
                  <a:pt x="406" y="260"/>
                </a:lnTo>
                <a:lnTo>
                  <a:pt x="410" y="235"/>
                </a:lnTo>
                <a:lnTo>
                  <a:pt x="400" y="231"/>
                </a:lnTo>
                <a:lnTo>
                  <a:pt x="394" y="216"/>
                </a:lnTo>
                <a:lnTo>
                  <a:pt x="360" y="180"/>
                </a:lnTo>
                <a:lnTo>
                  <a:pt x="354" y="154"/>
                </a:lnTo>
                <a:lnTo>
                  <a:pt x="316" y="136"/>
                </a:lnTo>
                <a:lnTo>
                  <a:pt x="280" y="98"/>
                </a:lnTo>
                <a:lnTo>
                  <a:pt x="264" y="88"/>
                </a:lnTo>
                <a:lnTo>
                  <a:pt x="243" y="79"/>
                </a:lnTo>
                <a:lnTo>
                  <a:pt x="234" y="76"/>
                </a:lnTo>
                <a:lnTo>
                  <a:pt x="216" y="50"/>
                </a:lnTo>
                <a:lnTo>
                  <a:pt x="187" y="32"/>
                </a:lnTo>
                <a:lnTo>
                  <a:pt x="184" y="18"/>
                </a:lnTo>
                <a:lnTo>
                  <a:pt x="184" y="0"/>
                </a:lnTo>
                <a:lnTo>
                  <a:pt x="102" y="23"/>
                </a:lnTo>
                <a:lnTo>
                  <a:pt x="0" y="44"/>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2" name="Freeform 57">
            <a:extLst>
              <a:ext uri="{FF2B5EF4-FFF2-40B4-BE49-F238E27FC236}">
                <a16:creationId xmlns:a16="http://schemas.microsoft.com/office/drawing/2014/main" id="{481FBE0F-8DF9-4A7F-9CA1-05938F01DCDF}"/>
              </a:ext>
            </a:extLst>
          </p:cNvPr>
          <p:cNvSpPr>
            <a:spLocks/>
          </p:cNvSpPr>
          <p:nvPr/>
        </p:nvSpPr>
        <p:spPr bwMode="auto">
          <a:xfrm>
            <a:off x="7410450" y="3729038"/>
            <a:ext cx="603250" cy="466725"/>
          </a:xfrm>
          <a:custGeom>
            <a:avLst/>
            <a:gdLst>
              <a:gd name="T0" fmla="*/ 0 w 940"/>
              <a:gd name="T1" fmla="*/ 139 h 727"/>
              <a:gd name="T2" fmla="*/ 2 w 940"/>
              <a:gd name="T3" fmla="*/ 229 h 727"/>
              <a:gd name="T4" fmla="*/ 71 w 940"/>
              <a:gd name="T5" fmla="*/ 270 h 727"/>
              <a:gd name="T6" fmla="*/ 124 w 940"/>
              <a:gd name="T7" fmla="*/ 345 h 727"/>
              <a:gd name="T8" fmla="*/ 235 w 940"/>
              <a:gd name="T9" fmla="*/ 382 h 727"/>
              <a:gd name="T10" fmla="*/ 325 w 940"/>
              <a:gd name="T11" fmla="*/ 491 h 727"/>
              <a:gd name="T12" fmla="*/ 425 w 940"/>
              <a:gd name="T13" fmla="*/ 525 h 727"/>
              <a:gd name="T14" fmla="*/ 444 w 940"/>
              <a:gd name="T15" fmla="*/ 611 h 727"/>
              <a:gd name="T16" fmla="*/ 537 w 940"/>
              <a:gd name="T17" fmla="*/ 716 h 727"/>
              <a:gd name="T18" fmla="*/ 564 w 940"/>
              <a:gd name="T19" fmla="*/ 727 h 727"/>
              <a:gd name="T20" fmla="*/ 586 w 940"/>
              <a:gd name="T21" fmla="*/ 672 h 727"/>
              <a:gd name="T22" fmla="*/ 582 w 940"/>
              <a:gd name="T23" fmla="*/ 623 h 727"/>
              <a:gd name="T24" fmla="*/ 620 w 940"/>
              <a:gd name="T25" fmla="*/ 638 h 727"/>
              <a:gd name="T26" fmla="*/ 631 w 940"/>
              <a:gd name="T27" fmla="*/ 588 h 727"/>
              <a:gd name="T28" fmla="*/ 675 w 940"/>
              <a:gd name="T29" fmla="*/ 585 h 727"/>
              <a:gd name="T30" fmla="*/ 736 w 940"/>
              <a:gd name="T31" fmla="*/ 529 h 727"/>
              <a:gd name="T32" fmla="*/ 754 w 940"/>
              <a:gd name="T33" fmla="*/ 465 h 727"/>
              <a:gd name="T34" fmla="*/ 791 w 940"/>
              <a:gd name="T35" fmla="*/ 450 h 727"/>
              <a:gd name="T36" fmla="*/ 806 w 940"/>
              <a:gd name="T37" fmla="*/ 413 h 727"/>
              <a:gd name="T38" fmla="*/ 832 w 940"/>
              <a:gd name="T39" fmla="*/ 338 h 727"/>
              <a:gd name="T40" fmla="*/ 877 w 940"/>
              <a:gd name="T41" fmla="*/ 319 h 727"/>
              <a:gd name="T42" fmla="*/ 907 w 940"/>
              <a:gd name="T43" fmla="*/ 240 h 727"/>
              <a:gd name="T44" fmla="*/ 940 w 940"/>
              <a:gd name="T45" fmla="*/ 169 h 727"/>
              <a:gd name="T46" fmla="*/ 698 w 940"/>
              <a:gd name="T47" fmla="*/ 0 h 727"/>
              <a:gd name="T48" fmla="*/ 515 w 940"/>
              <a:gd name="T49" fmla="*/ 56 h 727"/>
              <a:gd name="T50" fmla="*/ 478 w 940"/>
              <a:gd name="T51" fmla="*/ 64 h 727"/>
              <a:gd name="T52" fmla="*/ 467 w 940"/>
              <a:gd name="T53" fmla="*/ 60 h 727"/>
              <a:gd name="T54" fmla="*/ 429 w 940"/>
              <a:gd name="T55" fmla="*/ 30 h 727"/>
              <a:gd name="T56" fmla="*/ 400 w 940"/>
              <a:gd name="T57" fmla="*/ 15 h 727"/>
              <a:gd name="T58" fmla="*/ 347 w 940"/>
              <a:gd name="T59" fmla="*/ 23 h 727"/>
              <a:gd name="T60" fmla="*/ 284 w 940"/>
              <a:gd name="T61" fmla="*/ 34 h 727"/>
              <a:gd name="T62" fmla="*/ 232 w 940"/>
              <a:gd name="T63" fmla="*/ 34 h 727"/>
              <a:gd name="T64" fmla="*/ 183 w 940"/>
              <a:gd name="T65" fmla="*/ 56 h 727"/>
              <a:gd name="T66" fmla="*/ 0 w 940"/>
              <a:gd name="T67" fmla="*/ 13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0" h="727">
                <a:moveTo>
                  <a:pt x="0" y="139"/>
                </a:moveTo>
                <a:cubicBezTo>
                  <a:pt x="1" y="169"/>
                  <a:pt x="2" y="199"/>
                  <a:pt x="2" y="229"/>
                </a:cubicBezTo>
                <a:lnTo>
                  <a:pt x="71" y="270"/>
                </a:lnTo>
                <a:lnTo>
                  <a:pt x="124" y="345"/>
                </a:lnTo>
                <a:lnTo>
                  <a:pt x="235" y="382"/>
                </a:lnTo>
                <a:lnTo>
                  <a:pt x="325" y="491"/>
                </a:lnTo>
                <a:lnTo>
                  <a:pt x="425" y="525"/>
                </a:lnTo>
                <a:lnTo>
                  <a:pt x="444" y="611"/>
                </a:lnTo>
                <a:lnTo>
                  <a:pt x="537" y="716"/>
                </a:lnTo>
                <a:lnTo>
                  <a:pt x="564" y="727"/>
                </a:lnTo>
                <a:lnTo>
                  <a:pt x="586" y="672"/>
                </a:lnTo>
                <a:lnTo>
                  <a:pt x="582" y="623"/>
                </a:lnTo>
                <a:lnTo>
                  <a:pt x="620" y="638"/>
                </a:lnTo>
                <a:lnTo>
                  <a:pt x="631" y="588"/>
                </a:lnTo>
                <a:lnTo>
                  <a:pt x="675" y="585"/>
                </a:lnTo>
                <a:lnTo>
                  <a:pt x="736" y="529"/>
                </a:lnTo>
                <a:lnTo>
                  <a:pt x="754" y="465"/>
                </a:lnTo>
                <a:lnTo>
                  <a:pt x="791" y="450"/>
                </a:lnTo>
                <a:lnTo>
                  <a:pt x="806" y="413"/>
                </a:lnTo>
                <a:lnTo>
                  <a:pt x="832" y="338"/>
                </a:lnTo>
                <a:lnTo>
                  <a:pt x="877" y="319"/>
                </a:lnTo>
                <a:lnTo>
                  <a:pt x="907" y="240"/>
                </a:lnTo>
                <a:lnTo>
                  <a:pt x="940" y="169"/>
                </a:lnTo>
                <a:lnTo>
                  <a:pt x="698" y="0"/>
                </a:lnTo>
                <a:lnTo>
                  <a:pt x="515" y="56"/>
                </a:lnTo>
                <a:lnTo>
                  <a:pt x="478" y="64"/>
                </a:lnTo>
                <a:lnTo>
                  <a:pt x="467" y="60"/>
                </a:lnTo>
                <a:lnTo>
                  <a:pt x="429" y="30"/>
                </a:lnTo>
                <a:lnTo>
                  <a:pt x="400" y="15"/>
                </a:lnTo>
                <a:lnTo>
                  <a:pt x="347" y="23"/>
                </a:lnTo>
                <a:lnTo>
                  <a:pt x="284" y="34"/>
                </a:lnTo>
                <a:lnTo>
                  <a:pt x="232" y="34"/>
                </a:lnTo>
                <a:lnTo>
                  <a:pt x="183" y="56"/>
                </a:lnTo>
                <a:lnTo>
                  <a:pt x="0" y="139"/>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3" name="Freeform 58">
            <a:extLst>
              <a:ext uri="{FF2B5EF4-FFF2-40B4-BE49-F238E27FC236}">
                <a16:creationId xmlns:a16="http://schemas.microsoft.com/office/drawing/2014/main" id="{AC84478A-9103-4B11-9491-D757EA02A24D}"/>
              </a:ext>
            </a:extLst>
          </p:cNvPr>
          <p:cNvSpPr>
            <a:spLocks/>
          </p:cNvSpPr>
          <p:nvPr/>
        </p:nvSpPr>
        <p:spPr bwMode="auto">
          <a:xfrm>
            <a:off x="7410450" y="3729038"/>
            <a:ext cx="603250" cy="466725"/>
          </a:xfrm>
          <a:custGeom>
            <a:avLst/>
            <a:gdLst>
              <a:gd name="T0" fmla="*/ 0 w 940"/>
              <a:gd name="T1" fmla="*/ 139 h 727"/>
              <a:gd name="T2" fmla="*/ 2 w 940"/>
              <a:gd name="T3" fmla="*/ 229 h 727"/>
              <a:gd name="T4" fmla="*/ 71 w 940"/>
              <a:gd name="T5" fmla="*/ 270 h 727"/>
              <a:gd name="T6" fmla="*/ 124 w 940"/>
              <a:gd name="T7" fmla="*/ 345 h 727"/>
              <a:gd name="T8" fmla="*/ 235 w 940"/>
              <a:gd name="T9" fmla="*/ 382 h 727"/>
              <a:gd name="T10" fmla="*/ 325 w 940"/>
              <a:gd name="T11" fmla="*/ 491 h 727"/>
              <a:gd name="T12" fmla="*/ 425 w 940"/>
              <a:gd name="T13" fmla="*/ 525 h 727"/>
              <a:gd name="T14" fmla="*/ 444 w 940"/>
              <a:gd name="T15" fmla="*/ 611 h 727"/>
              <a:gd name="T16" fmla="*/ 537 w 940"/>
              <a:gd name="T17" fmla="*/ 716 h 727"/>
              <a:gd name="T18" fmla="*/ 564 w 940"/>
              <a:gd name="T19" fmla="*/ 727 h 727"/>
              <a:gd name="T20" fmla="*/ 586 w 940"/>
              <a:gd name="T21" fmla="*/ 672 h 727"/>
              <a:gd name="T22" fmla="*/ 582 w 940"/>
              <a:gd name="T23" fmla="*/ 623 h 727"/>
              <a:gd name="T24" fmla="*/ 620 w 940"/>
              <a:gd name="T25" fmla="*/ 638 h 727"/>
              <a:gd name="T26" fmla="*/ 631 w 940"/>
              <a:gd name="T27" fmla="*/ 588 h 727"/>
              <a:gd name="T28" fmla="*/ 675 w 940"/>
              <a:gd name="T29" fmla="*/ 585 h 727"/>
              <a:gd name="T30" fmla="*/ 736 w 940"/>
              <a:gd name="T31" fmla="*/ 529 h 727"/>
              <a:gd name="T32" fmla="*/ 754 w 940"/>
              <a:gd name="T33" fmla="*/ 465 h 727"/>
              <a:gd name="T34" fmla="*/ 791 w 940"/>
              <a:gd name="T35" fmla="*/ 450 h 727"/>
              <a:gd name="T36" fmla="*/ 806 w 940"/>
              <a:gd name="T37" fmla="*/ 413 h 727"/>
              <a:gd name="T38" fmla="*/ 832 w 940"/>
              <a:gd name="T39" fmla="*/ 338 h 727"/>
              <a:gd name="T40" fmla="*/ 877 w 940"/>
              <a:gd name="T41" fmla="*/ 319 h 727"/>
              <a:gd name="T42" fmla="*/ 907 w 940"/>
              <a:gd name="T43" fmla="*/ 240 h 727"/>
              <a:gd name="T44" fmla="*/ 940 w 940"/>
              <a:gd name="T45" fmla="*/ 169 h 727"/>
              <a:gd name="T46" fmla="*/ 698 w 940"/>
              <a:gd name="T47" fmla="*/ 0 h 727"/>
              <a:gd name="T48" fmla="*/ 515 w 940"/>
              <a:gd name="T49" fmla="*/ 56 h 727"/>
              <a:gd name="T50" fmla="*/ 478 w 940"/>
              <a:gd name="T51" fmla="*/ 64 h 727"/>
              <a:gd name="T52" fmla="*/ 467 w 940"/>
              <a:gd name="T53" fmla="*/ 60 h 727"/>
              <a:gd name="T54" fmla="*/ 429 w 940"/>
              <a:gd name="T55" fmla="*/ 30 h 727"/>
              <a:gd name="T56" fmla="*/ 400 w 940"/>
              <a:gd name="T57" fmla="*/ 15 h 727"/>
              <a:gd name="T58" fmla="*/ 347 w 940"/>
              <a:gd name="T59" fmla="*/ 23 h 727"/>
              <a:gd name="T60" fmla="*/ 284 w 940"/>
              <a:gd name="T61" fmla="*/ 34 h 727"/>
              <a:gd name="T62" fmla="*/ 232 w 940"/>
              <a:gd name="T63" fmla="*/ 34 h 727"/>
              <a:gd name="T64" fmla="*/ 183 w 940"/>
              <a:gd name="T65" fmla="*/ 56 h 727"/>
              <a:gd name="T66" fmla="*/ 0 w 940"/>
              <a:gd name="T67" fmla="*/ 13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0" h="727">
                <a:moveTo>
                  <a:pt x="0" y="139"/>
                </a:moveTo>
                <a:cubicBezTo>
                  <a:pt x="1" y="169"/>
                  <a:pt x="2" y="199"/>
                  <a:pt x="2" y="229"/>
                </a:cubicBezTo>
                <a:lnTo>
                  <a:pt x="71" y="270"/>
                </a:lnTo>
                <a:lnTo>
                  <a:pt x="124" y="345"/>
                </a:lnTo>
                <a:lnTo>
                  <a:pt x="235" y="382"/>
                </a:lnTo>
                <a:lnTo>
                  <a:pt x="325" y="491"/>
                </a:lnTo>
                <a:lnTo>
                  <a:pt x="425" y="525"/>
                </a:lnTo>
                <a:lnTo>
                  <a:pt x="444" y="611"/>
                </a:lnTo>
                <a:lnTo>
                  <a:pt x="537" y="716"/>
                </a:lnTo>
                <a:lnTo>
                  <a:pt x="564" y="727"/>
                </a:lnTo>
                <a:lnTo>
                  <a:pt x="586" y="672"/>
                </a:lnTo>
                <a:lnTo>
                  <a:pt x="582" y="623"/>
                </a:lnTo>
                <a:lnTo>
                  <a:pt x="620" y="638"/>
                </a:lnTo>
                <a:lnTo>
                  <a:pt x="631" y="588"/>
                </a:lnTo>
                <a:lnTo>
                  <a:pt x="675" y="585"/>
                </a:lnTo>
                <a:lnTo>
                  <a:pt x="736" y="529"/>
                </a:lnTo>
                <a:lnTo>
                  <a:pt x="754" y="465"/>
                </a:lnTo>
                <a:lnTo>
                  <a:pt x="791" y="450"/>
                </a:lnTo>
                <a:lnTo>
                  <a:pt x="806" y="413"/>
                </a:lnTo>
                <a:lnTo>
                  <a:pt x="832" y="338"/>
                </a:lnTo>
                <a:lnTo>
                  <a:pt x="877" y="319"/>
                </a:lnTo>
                <a:lnTo>
                  <a:pt x="907" y="240"/>
                </a:lnTo>
                <a:lnTo>
                  <a:pt x="940" y="169"/>
                </a:lnTo>
                <a:lnTo>
                  <a:pt x="698" y="0"/>
                </a:lnTo>
                <a:lnTo>
                  <a:pt x="515" y="56"/>
                </a:lnTo>
                <a:lnTo>
                  <a:pt x="478" y="64"/>
                </a:lnTo>
                <a:lnTo>
                  <a:pt x="467" y="60"/>
                </a:lnTo>
                <a:lnTo>
                  <a:pt x="429" y="30"/>
                </a:lnTo>
                <a:lnTo>
                  <a:pt x="400" y="15"/>
                </a:lnTo>
                <a:lnTo>
                  <a:pt x="347" y="23"/>
                </a:lnTo>
                <a:lnTo>
                  <a:pt x="284" y="34"/>
                </a:lnTo>
                <a:lnTo>
                  <a:pt x="232" y="34"/>
                </a:lnTo>
                <a:lnTo>
                  <a:pt x="183" y="56"/>
                </a:lnTo>
                <a:lnTo>
                  <a:pt x="0" y="139"/>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4" name="Freeform 59">
            <a:extLst>
              <a:ext uri="{FF2B5EF4-FFF2-40B4-BE49-F238E27FC236}">
                <a16:creationId xmlns:a16="http://schemas.microsoft.com/office/drawing/2014/main" id="{508368D2-67CF-4FFF-B0E8-145E813128A3}"/>
              </a:ext>
            </a:extLst>
          </p:cNvPr>
          <p:cNvSpPr>
            <a:spLocks/>
          </p:cNvSpPr>
          <p:nvPr/>
        </p:nvSpPr>
        <p:spPr bwMode="auto">
          <a:xfrm>
            <a:off x="6645275" y="3244850"/>
            <a:ext cx="822325" cy="484187"/>
          </a:xfrm>
          <a:custGeom>
            <a:avLst/>
            <a:gdLst>
              <a:gd name="T0" fmla="*/ 67 w 518"/>
              <a:gd name="T1" fmla="*/ 174 h 305"/>
              <a:gd name="T2" fmla="*/ 71 w 518"/>
              <a:gd name="T3" fmla="*/ 212 h 305"/>
              <a:gd name="T4" fmla="*/ 47 w 518"/>
              <a:gd name="T5" fmla="*/ 226 h 305"/>
              <a:gd name="T6" fmla="*/ 46 w 518"/>
              <a:gd name="T7" fmla="*/ 244 h 305"/>
              <a:gd name="T8" fmla="*/ 46 w 518"/>
              <a:gd name="T9" fmla="*/ 251 h 305"/>
              <a:gd name="T10" fmla="*/ 0 w 518"/>
              <a:gd name="T11" fmla="*/ 241 h 305"/>
              <a:gd name="T12" fmla="*/ 0 w 518"/>
              <a:gd name="T13" fmla="*/ 284 h 305"/>
              <a:gd name="T14" fmla="*/ 8 w 518"/>
              <a:gd name="T15" fmla="*/ 305 h 305"/>
              <a:gd name="T16" fmla="*/ 38 w 518"/>
              <a:gd name="T17" fmla="*/ 304 h 305"/>
              <a:gd name="T18" fmla="*/ 69 w 518"/>
              <a:gd name="T19" fmla="*/ 298 h 305"/>
              <a:gd name="T20" fmla="*/ 105 w 518"/>
              <a:gd name="T21" fmla="*/ 281 h 305"/>
              <a:gd name="T22" fmla="*/ 156 w 518"/>
              <a:gd name="T23" fmla="*/ 273 h 305"/>
              <a:gd name="T24" fmla="*/ 226 w 518"/>
              <a:gd name="T25" fmla="*/ 260 h 305"/>
              <a:gd name="T26" fmla="*/ 313 w 518"/>
              <a:gd name="T27" fmla="*/ 244 h 305"/>
              <a:gd name="T28" fmla="*/ 392 w 518"/>
              <a:gd name="T29" fmla="*/ 232 h 305"/>
              <a:gd name="T30" fmla="*/ 422 w 518"/>
              <a:gd name="T31" fmla="*/ 222 h 305"/>
              <a:gd name="T32" fmla="*/ 461 w 518"/>
              <a:gd name="T33" fmla="*/ 202 h 305"/>
              <a:gd name="T34" fmla="*/ 477 w 518"/>
              <a:gd name="T35" fmla="*/ 177 h 305"/>
              <a:gd name="T36" fmla="*/ 486 w 518"/>
              <a:gd name="T37" fmla="*/ 154 h 305"/>
              <a:gd name="T38" fmla="*/ 501 w 518"/>
              <a:gd name="T39" fmla="*/ 140 h 305"/>
              <a:gd name="T40" fmla="*/ 518 w 518"/>
              <a:gd name="T41" fmla="*/ 127 h 305"/>
              <a:gd name="T42" fmla="*/ 510 w 518"/>
              <a:gd name="T43" fmla="*/ 90 h 305"/>
              <a:gd name="T44" fmla="*/ 481 w 518"/>
              <a:gd name="T45" fmla="*/ 78 h 305"/>
              <a:gd name="T46" fmla="*/ 467 w 518"/>
              <a:gd name="T47" fmla="*/ 29 h 305"/>
              <a:gd name="T48" fmla="*/ 460 w 518"/>
              <a:gd name="T49" fmla="*/ 27 h 305"/>
              <a:gd name="T50" fmla="*/ 451 w 518"/>
              <a:gd name="T51" fmla="*/ 16 h 305"/>
              <a:gd name="T52" fmla="*/ 440 w 518"/>
              <a:gd name="T53" fmla="*/ 14 h 305"/>
              <a:gd name="T54" fmla="*/ 431 w 518"/>
              <a:gd name="T55" fmla="*/ 0 h 305"/>
              <a:gd name="T56" fmla="*/ 410 w 518"/>
              <a:gd name="T57" fmla="*/ 11 h 305"/>
              <a:gd name="T58" fmla="*/ 378 w 518"/>
              <a:gd name="T59" fmla="*/ 15 h 305"/>
              <a:gd name="T60" fmla="*/ 359 w 518"/>
              <a:gd name="T61" fmla="*/ 15 h 305"/>
              <a:gd name="T62" fmla="*/ 328 w 518"/>
              <a:gd name="T63" fmla="*/ 18 h 305"/>
              <a:gd name="T64" fmla="*/ 310 w 518"/>
              <a:gd name="T65" fmla="*/ 9 h 305"/>
              <a:gd name="T66" fmla="*/ 292 w 518"/>
              <a:gd name="T67" fmla="*/ 3 h 305"/>
              <a:gd name="T68" fmla="*/ 282 w 518"/>
              <a:gd name="T69" fmla="*/ 14 h 305"/>
              <a:gd name="T70" fmla="*/ 289 w 518"/>
              <a:gd name="T71" fmla="*/ 30 h 305"/>
              <a:gd name="T72" fmla="*/ 291 w 518"/>
              <a:gd name="T73" fmla="*/ 40 h 305"/>
              <a:gd name="T74" fmla="*/ 274 w 518"/>
              <a:gd name="T75" fmla="*/ 48 h 305"/>
              <a:gd name="T76" fmla="*/ 258 w 518"/>
              <a:gd name="T77" fmla="*/ 54 h 305"/>
              <a:gd name="T78" fmla="*/ 231 w 518"/>
              <a:gd name="T79" fmla="*/ 56 h 305"/>
              <a:gd name="T80" fmla="*/ 233 w 518"/>
              <a:gd name="T81" fmla="*/ 90 h 305"/>
              <a:gd name="T82" fmla="*/ 220 w 518"/>
              <a:gd name="T83" fmla="*/ 107 h 305"/>
              <a:gd name="T84" fmla="*/ 209 w 518"/>
              <a:gd name="T85" fmla="*/ 123 h 305"/>
              <a:gd name="T86" fmla="*/ 197 w 518"/>
              <a:gd name="T87" fmla="*/ 129 h 305"/>
              <a:gd name="T88" fmla="*/ 177 w 518"/>
              <a:gd name="T89" fmla="*/ 111 h 305"/>
              <a:gd name="T90" fmla="*/ 179 w 518"/>
              <a:gd name="T91" fmla="*/ 149 h 305"/>
              <a:gd name="T92" fmla="*/ 168 w 518"/>
              <a:gd name="T93" fmla="*/ 143 h 305"/>
              <a:gd name="T94" fmla="*/ 159 w 518"/>
              <a:gd name="T95" fmla="*/ 141 h 305"/>
              <a:gd name="T96" fmla="*/ 139 w 518"/>
              <a:gd name="T97" fmla="*/ 151 h 305"/>
              <a:gd name="T98" fmla="*/ 132 w 518"/>
              <a:gd name="T99" fmla="*/ 158 h 305"/>
              <a:gd name="T100" fmla="*/ 116 w 518"/>
              <a:gd name="T101" fmla="*/ 167 h 305"/>
              <a:gd name="T102" fmla="*/ 106 w 518"/>
              <a:gd name="T103" fmla="*/ 158 h 305"/>
              <a:gd name="T104" fmla="*/ 99 w 518"/>
              <a:gd name="T105" fmla="*/ 155 h 305"/>
              <a:gd name="T106" fmla="*/ 67 w 518"/>
              <a:gd name="T107"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8" h="305">
                <a:moveTo>
                  <a:pt x="67" y="174"/>
                </a:moveTo>
                <a:lnTo>
                  <a:pt x="71" y="212"/>
                </a:lnTo>
                <a:lnTo>
                  <a:pt x="47" y="226"/>
                </a:lnTo>
                <a:lnTo>
                  <a:pt x="46" y="244"/>
                </a:lnTo>
                <a:lnTo>
                  <a:pt x="46" y="251"/>
                </a:lnTo>
                <a:lnTo>
                  <a:pt x="0" y="241"/>
                </a:lnTo>
                <a:lnTo>
                  <a:pt x="0" y="284"/>
                </a:lnTo>
                <a:lnTo>
                  <a:pt x="8" y="305"/>
                </a:lnTo>
                <a:lnTo>
                  <a:pt x="38" y="304"/>
                </a:lnTo>
                <a:lnTo>
                  <a:pt x="69" y="298"/>
                </a:lnTo>
                <a:lnTo>
                  <a:pt x="105" y="281"/>
                </a:lnTo>
                <a:lnTo>
                  <a:pt x="156" y="273"/>
                </a:lnTo>
                <a:lnTo>
                  <a:pt x="226" y="260"/>
                </a:lnTo>
                <a:lnTo>
                  <a:pt x="313" y="244"/>
                </a:lnTo>
                <a:lnTo>
                  <a:pt x="392" y="232"/>
                </a:lnTo>
                <a:lnTo>
                  <a:pt x="422" y="222"/>
                </a:lnTo>
                <a:lnTo>
                  <a:pt x="461" y="202"/>
                </a:lnTo>
                <a:lnTo>
                  <a:pt x="477" y="177"/>
                </a:lnTo>
                <a:lnTo>
                  <a:pt x="486" y="154"/>
                </a:lnTo>
                <a:lnTo>
                  <a:pt x="501" y="140"/>
                </a:lnTo>
                <a:lnTo>
                  <a:pt x="518" y="127"/>
                </a:lnTo>
                <a:lnTo>
                  <a:pt x="510" y="90"/>
                </a:lnTo>
                <a:lnTo>
                  <a:pt x="481" y="78"/>
                </a:lnTo>
                <a:lnTo>
                  <a:pt x="467" y="29"/>
                </a:lnTo>
                <a:lnTo>
                  <a:pt x="460" y="27"/>
                </a:lnTo>
                <a:lnTo>
                  <a:pt x="451" y="16"/>
                </a:lnTo>
                <a:lnTo>
                  <a:pt x="440" y="14"/>
                </a:lnTo>
                <a:lnTo>
                  <a:pt x="431" y="0"/>
                </a:lnTo>
                <a:lnTo>
                  <a:pt x="410" y="11"/>
                </a:lnTo>
                <a:lnTo>
                  <a:pt x="378" y="15"/>
                </a:lnTo>
                <a:lnTo>
                  <a:pt x="359" y="15"/>
                </a:lnTo>
                <a:lnTo>
                  <a:pt x="328" y="18"/>
                </a:lnTo>
                <a:lnTo>
                  <a:pt x="310" y="9"/>
                </a:lnTo>
                <a:lnTo>
                  <a:pt x="292" y="3"/>
                </a:lnTo>
                <a:lnTo>
                  <a:pt x="282" y="14"/>
                </a:lnTo>
                <a:lnTo>
                  <a:pt x="289" y="30"/>
                </a:lnTo>
                <a:lnTo>
                  <a:pt x="291" y="40"/>
                </a:lnTo>
                <a:lnTo>
                  <a:pt x="274" y="48"/>
                </a:lnTo>
                <a:lnTo>
                  <a:pt x="258" y="54"/>
                </a:lnTo>
                <a:lnTo>
                  <a:pt x="231" y="56"/>
                </a:lnTo>
                <a:lnTo>
                  <a:pt x="233" y="90"/>
                </a:lnTo>
                <a:lnTo>
                  <a:pt x="220" y="107"/>
                </a:lnTo>
                <a:lnTo>
                  <a:pt x="209" y="123"/>
                </a:lnTo>
                <a:lnTo>
                  <a:pt x="197" y="129"/>
                </a:lnTo>
                <a:lnTo>
                  <a:pt x="177" y="111"/>
                </a:lnTo>
                <a:lnTo>
                  <a:pt x="179" y="149"/>
                </a:lnTo>
                <a:lnTo>
                  <a:pt x="168" y="143"/>
                </a:lnTo>
                <a:lnTo>
                  <a:pt x="159" y="141"/>
                </a:lnTo>
                <a:lnTo>
                  <a:pt x="139" y="151"/>
                </a:lnTo>
                <a:lnTo>
                  <a:pt x="132" y="158"/>
                </a:lnTo>
                <a:lnTo>
                  <a:pt x="116" y="167"/>
                </a:lnTo>
                <a:lnTo>
                  <a:pt x="106" y="158"/>
                </a:lnTo>
                <a:lnTo>
                  <a:pt x="99" y="155"/>
                </a:lnTo>
                <a:lnTo>
                  <a:pt x="67"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5" name="Freeform 60">
            <a:extLst>
              <a:ext uri="{FF2B5EF4-FFF2-40B4-BE49-F238E27FC236}">
                <a16:creationId xmlns:a16="http://schemas.microsoft.com/office/drawing/2014/main" id="{7B0CFEFC-C1E5-4BF8-B5F1-D2E5D2AD190F}"/>
              </a:ext>
            </a:extLst>
          </p:cNvPr>
          <p:cNvSpPr>
            <a:spLocks/>
          </p:cNvSpPr>
          <p:nvPr/>
        </p:nvSpPr>
        <p:spPr bwMode="auto">
          <a:xfrm>
            <a:off x="6645275" y="3244850"/>
            <a:ext cx="822325" cy="484187"/>
          </a:xfrm>
          <a:custGeom>
            <a:avLst/>
            <a:gdLst>
              <a:gd name="T0" fmla="*/ 67 w 518"/>
              <a:gd name="T1" fmla="*/ 174 h 305"/>
              <a:gd name="T2" fmla="*/ 71 w 518"/>
              <a:gd name="T3" fmla="*/ 212 h 305"/>
              <a:gd name="T4" fmla="*/ 47 w 518"/>
              <a:gd name="T5" fmla="*/ 226 h 305"/>
              <a:gd name="T6" fmla="*/ 46 w 518"/>
              <a:gd name="T7" fmla="*/ 244 h 305"/>
              <a:gd name="T8" fmla="*/ 46 w 518"/>
              <a:gd name="T9" fmla="*/ 251 h 305"/>
              <a:gd name="T10" fmla="*/ 0 w 518"/>
              <a:gd name="T11" fmla="*/ 241 h 305"/>
              <a:gd name="T12" fmla="*/ 0 w 518"/>
              <a:gd name="T13" fmla="*/ 284 h 305"/>
              <a:gd name="T14" fmla="*/ 8 w 518"/>
              <a:gd name="T15" fmla="*/ 305 h 305"/>
              <a:gd name="T16" fmla="*/ 38 w 518"/>
              <a:gd name="T17" fmla="*/ 304 h 305"/>
              <a:gd name="T18" fmla="*/ 69 w 518"/>
              <a:gd name="T19" fmla="*/ 298 h 305"/>
              <a:gd name="T20" fmla="*/ 105 w 518"/>
              <a:gd name="T21" fmla="*/ 281 h 305"/>
              <a:gd name="T22" fmla="*/ 156 w 518"/>
              <a:gd name="T23" fmla="*/ 273 h 305"/>
              <a:gd name="T24" fmla="*/ 226 w 518"/>
              <a:gd name="T25" fmla="*/ 260 h 305"/>
              <a:gd name="T26" fmla="*/ 313 w 518"/>
              <a:gd name="T27" fmla="*/ 244 h 305"/>
              <a:gd name="T28" fmla="*/ 392 w 518"/>
              <a:gd name="T29" fmla="*/ 232 h 305"/>
              <a:gd name="T30" fmla="*/ 422 w 518"/>
              <a:gd name="T31" fmla="*/ 222 h 305"/>
              <a:gd name="T32" fmla="*/ 461 w 518"/>
              <a:gd name="T33" fmla="*/ 202 h 305"/>
              <a:gd name="T34" fmla="*/ 477 w 518"/>
              <a:gd name="T35" fmla="*/ 177 h 305"/>
              <a:gd name="T36" fmla="*/ 486 w 518"/>
              <a:gd name="T37" fmla="*/ 154 h 305"/>
              <a:gd name="T38" fmla="*/ 501 w 518"/>
              <a:gd name="T39" fmla="*/ 140 h 305"/>
              <a:gd name="T40" fmla="*/ 518 w 518"/>
              <a:gd name="T41" fmla="*/ 127 h 305"/>
              <a:gd name="T42" fmla="*/ 510 w 518"/>
              <a:gd name="T43" fmla="*/ 90 h 305"/>
              <a:gd name="T44" fmla="*/ 481 w 518"/>
              <a:gd name="T45" fmla="*/ 78 h 305"/>
              <a:gd name="T46" fmla="*/ 467 w 518"/>
              <a:gd name="T47" fmla="*/ 29 h 305"/>
              <a:gd name="T48" fmla="*/ 460 w 518"/>
              <a:gd name="T49" fmla="*/ 27 h 305"/>
              <a:gd name="T50" fmla="*/ 451 w 518"/>
              <a:gd name="T51" fmla="*/ 16 h 305"/>
              <a:gd name="T52" fmla="*/ 440 w 518"/>
              <a:gd name="T53" fmla="*/ 14 h 305"/>
              <a:gd name="T54" fmla="*/ 431 w 518"/>
              <a:gd name="T55" fmla="*/ 0 h 305"/>
              <a:gd name="T56" fmla="*/ 410 w 518"/>
              <a:gd name="T57" fmla="*/ 11 h 305"/>
              <a:gd name="T58" fmla="*/ 378 w 518"/>
              <a:gd name="T59" fmla="*/ 15 h 305"/>
              <a:gd name="T60" fmla="*/ 359 w 518"/>
              <a:gd name="T61" fmla="*/ 15 h 305"/>
              <a:gd name="T62" fmla="*/ 328 w 518"/>
              <a:gd name="T63" fmla="*/ 18 h 305"/>
              <a:gd name="T64" fmla="*/ 310 w 518"/>
              <a:gd name="T65" fmla="*/ 9 h 305"/>
              <a:gd name="T66" fmla="*/ 292 w 518"/>
              <a:gd name="T67" fmla="*/ 3 h 305"/>
              <a:gd name="T68" fmla="*/ 282 w 518"/>
              <a:gd name="T69" fmla="*/ 14 h 305"/>
              <a:gd name="T70" fmla="*/ 289 w 518"/>
              <a:gd name="T71" fmla="*/ 30 h 305"/>
              <a:gd name="T72" fmla="*/ 291 w 518"/>
              <a:gd name="T73" fmla="*/ 40 h 305"/>
              <a:gd name="T74" fmla="*/ 274 w 518"/>
              <a:gd name="T75" fmla="*/ 48 h 305"/>
              <a:gd name="T76" fmla="*/ 258 w 518"/>
              <a:gd name="T77" fmla="*/ 54 h 305"/>
              <a:gd name="T78" fmla="*/ 231 w 518"/>
              <a:gd name="T79" fmla="*/ 56 h 305"/>
              <a:gd name="T80" fmla="*/ 233 w 518"/>
              <a:gd name="T81" fmla="*/ 90 h 305"/>
              <a:gd name="T82" fmla="*/ 220 w 518"/>
              <a:gd name="T83" fmla="*/ 107 h 305"/>
              <a:gd name="T84" fmla="*/ 209 w 518"/>
              <a:gd name="T85" fmla="*/ 123 h 305"/>
              <a:gd name="T86" fmla="*/ 197 w 518"/>
              <a:gd name="T87" fmla="*/ 129 h 305"/>
              <a:gd name="T88" fmla="*/ 177 w 518"/>
              <a:gd name="T89" fmla="*/ 111 h 305"/>
              <a:gd name="T90" fmla="*/ 179 w 518"/>
              <a:gd name="T91" fmla="*/ 149 h 305"/>
              <a:gd name="T92" fmla="*/ 168 w 518"/>
              <a:gd name="T93" fmla="*/ 143 h 305"/>
              <a:gd name="T94" fmla="*/ 159 w 518"/>
              <a:gd name="T95" fmla="*/ 141 h 305"/>
              <a:gd name="T96" fmla="*/ 139 w 518"/>
              <a:gd name="T97" fmla="*/ 151 h 305"/>
              <a:gd name="T98" fmla="*/ 132 w 518"/>
              <a:gd name="T99" fmla="*/ 158 h 305"/>
              <a:gd name="T100" fmla="*/ 116 w 518"/>
              <a:gd name="T101" fmla="*/ 167 h 305"/>
              <a:gd name="T102" fmla="*/ 106 w 518"/>
              <a:gd name="T103" fmla="*/ 158 h 305"/>
              <a:gd name="T104" fmla="*/ 99 w 518"/>
              <a:gd name="T105" fmla="*/ 155 h 305"/>
              <a:gd name="T106" fmla="*/ 67 w 518"/>
              <a:gd name="T107"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8" h="305">
                <a:moveTo>
                  <a:pt x="67" y="174"/>
                </a:moveTo>
                <a:lnTo>
                  <a:pt x="71" y="212"/>
                </a:lnTo>
                <a:lnTo>
                  <a:pt x="47" y="226"/>
                </a:lnTo>
                <a:lnTo>
                  <a:pt x="46" y="244"/>
                </a:lnTo>
                <a:lnTo>
                  <a:pt x="46" y="251"/>
                </a:lnTo>
                <a:lnTo>
                  <a:pt x="0" y="241"/>
                </a:lnTo>
                <a:lnTo>
                  <a:pt x="0" y="284"/>
                </a:lnTo>
                <a:lnTo>
                  <a:pt x="8" y="305"/>
                </a:lnTo>
                <a:lnTo>
                  <a:pt x="38" y="304"/>
                </a:lnTo>
                <a:lnTo>
                  <a:pt x="69" y="298"/>
                </a:lnTo>
                <a:lnTo>
                  <a:pt x="105" y="281"/>
                </a:lnTo>
                <a:lnTo>
                  <a:pt x="156" y="273"/>
                </a:lnTo>
                <a:lnTo>
                  <a:pt x="226" y="260"/>
                </a:lnTo>
                <a:lnTo>
                  <a:pt x="313" y="244"/>
                </a:lnTo>
                <a:lnTo>
                  <a:pt x="392" y="232"/>
                </a:lnTo>
                <a:lnTo>
                  <a:pt x="422" y="222"/>
                </a:lnTo>
                <a:lnTo>
                  <a:pt x="461" y="202"/>
                </a:lnTo>
                <a:lnTo>
                  <a:pt x="477" y="177"/>
                </a:lnTo>
                <a:lnTo>
                  <a:pt x="486" y="154"/>
                </a:lnTo>
                <a:lnTo>
                  <a:pt x="501" y="140"/>
                </a:lnTo>
                <a:lnTo>
                  <a:pt x="518" y="127"/>
                </a:lnTo>
                <a:lnTo>
                  <a:pt x="510" y="90"/>
                </a:lnTo>
                <a:lnTo>
                  <a:pt x="481" y="78"/>
                </a:lnTo>
                <a:lnTo>
                  <a:pt x="467" y="29"/>
                </a:lnTo>
                <a:lnTo>
                  <a:pt x="460" y="27"/>
                </a:lnTo>
                <a:lnTo>
                  <a:pt x="451" y="16"/>
                </a:lnTo>
                <a:lnTo>
                  <a:pt x="440" y="14"/>
                </a:lnTo>
                <a:lnTo>
                  <a:pt x="431" y="0"/>
                </a:lnTo>
                <a:lnTo>
                  <a:pt x="410" y="11"/>
                </a:lnTo>
                <a:lnTo>
                  <a:pt x="378" y="15"/>
                </a:lnTo>
                <a:lnTo>
                  <a:pt x="359" y="15"/>
                </a:lnTo>
                <a:lnTo>
                  <a:pt x="328" y="18"/>
                </a:lnTo>
                <a:lnTo>
                  <a:pt x="310" y="9"/>
                </a:lnTo>
                <a:lnTo>
                  <a:pt x="292" y="3"/>
                </a:lnTo>
                <a:lnTo>
                  <a:pt x="282" y="14"/>
                </a:lnTo>
                <a:lnTo>
                  <a:pt x="289" y="30"/>
                </a:lnTo>
                <a:lnTo>
                  <a:pt x="291" y="40"/>
                </a:lnTo>
                <a:lnTo>
                  <a:pt x="274" y="48"/>
                </a:lnTo>
                <a:lnTo>
                  <a:pt x="258" y="54"/>
                </a:lnTo>
                <a:lnTo>
                  <a:pt x="231" y="56"/>
                </a:lnTo>
                <a:lnTo>
                  <a:pt x="233" y="90"/>
                </a:lnTo>
                <a:lnTo>
                  <a:pt x="220" y="107"/>
                </a:lnTo>
                <a:lnTo>
                  <a:pt x="209" y="123"/>
                </a:lnTo>
                <a:lnTo>
                  <a:pt x="197" y="129"/>
                </a:lnTo>
                <a:lnTo>
                  <a:pt x="177" y="111"/>
                </a:lnTo>
                <a:lnTo>
                  <a:pt x="179" y="149"/>
                </a:lnTo>
                <a:lnTo>
                  <a:pt x="168" y="143"/>
                </a:lnTo>
                <a:lnTo>
                  <a:pt x="159" y="141"/>
                </a:lnTo>
                <a:lnTo>
                  <a:pt x="139" y="151"/>
                </a:lnTo>
                <a:lnTo>
                  <a:pt x="132" y="158"/>
                </a:lnTo>
                <a:lnTo>
                  <a:pt x="116" y="167"/>
                </a:lnTo>
                <a:lnTo>
                  <a:pt x="106" y="158"/>
                </a:lnTo>
                <a:lnTo>
                  <a:pt x="99" y="155"/>
                </a:lnTo>
                <a:lnTo>
                  <a:pt x="67" y="174"/>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6" name="Freeform 61">
            <a:extLst>
              <a:ext uri="{FF2B5EF4-FFF2-40B4-BE49-F238E27FC236}">
                <a16:creationId xmlns:a16="http://schemas.microsoft.com/office/drawing/2014/main" id="{A9CE6910-7AFE-42E0-AA51-838B1387418C}"/>
              </a:ext>
            </a:extLst>
          </p:cNvPr>
          <p:cNvSpPr>
            <a:spLocks/>
          </p:cNvSpPr>
          <p:nvPr/>
        </p:nvSpPr>
        <p:spPr bwMode="auto">
          <a:xfrm>
            <a:off x="6540500" y="3511550"/>
            <a:ext cx="1038225" cy="492125"/>
          </a:xfrm>
          <a:custGeom>
            <a:avLst/>
            <a:gdLst>
              <a:gd name="T0" fmla="*/ 51 w 654"/>
              <a:gd name="T1" fmla="*/ 135 h 310"/>
              <a:gd name="T2" fmla="*/ 33 w 654"/>
              <a:gd name="T3" fmla="*/ 179 h 310"/>
              <a:gd name="T4" fmla="*/ 33 w 654"/>
              <a:gd name="T5" fmla="*/ 198 h 310"/>
              <a:gd name="T6" fmla="*/ 18 w 654"/>
              <a:gd name="T7" fmla="*/ 241 h 310"/>
              <a:gd name="T8" fmla="*/ 18 w 654"/>
              <a:gd name="T9" fmla="*/ 260 h 310"/>
              <a:gd name="T10" fmla="*/ 4 w 654"/>
              <a:gd name="T11" fmla="*/ 278 h 310"/>
              <a:gd name="T12" fmla="*/ 4 w 654"/>
              <a:gd name="T13" fmla="*/ 294 h 310"/>
              <a:gd name="T14" fmla="*/ 0 w 654"/>
              <a:gd name="T15" fmla="*/ 310 h 310"/>
              <a:gd name="T16" fmla="*/ 146 w 654"/>
              <a:gd name="T17" fmla="*/ 286 h 310"/>
              <a:gd name="T18" fmla="*/ 169 w 654"/>
              <a:gd name="T19" fmla="*/ 291 h 310"/>
              <a:gd name="T20" fmla="*/ 172 w 654"/>
              <a:gd name="T21" fmla="*/ 282 h 310"/>
              <a:gd name="T22" fmla="*/ 187 w 654"/>
              <a:gd name="T23" fmla="*/ 278 h 310"/>
              <a:gd name="T24" fmla="*/ 213 w 654"/>
              <a:gd name="T25" fmla="*/ 269 h 310"/>
              <a:gd name="T26" fmla="*/ 227 w 654"/>
              <a:gd name="T27" fmla="*/ 279 h 310"/>
              <a:gd name="T28" fmla="*/ 478 w 654"/>
              <a:gd name="T29" fmla="*/ 221 h 310"/>
              <a:gd name="T30" fmla="*/ 464 w 654"/>
              <a:gd name="T31" fmla="*/ 199 h 310"/>
              <a:gd name="T32" fmla="*/ 482 w 654"/>
              <a:gd name="T33" fmla="*/ 185 h 310"/>
              <a:gd name="T34" fmla="*/ 490 w 654"/>
              <a:gd name="T35" fmla="*/ 167 h 310"/>
              <a:gd name="T36" fmla="*/ 521 w 654"/>
              <a:gd name="T37" fmla="*/ 137 h 310"/>
              <a:gd name="T38" fmla="*/ 547 w 654"/>
              <a:gd name="T39" fmla="*/ 121 h 310"/>
              <a:gd name="T40" fmla="*/ 563 w 654"/>
              <a:gd name="T41" fmla="*/ 90 h 310"/>
              <a:gd name="T42" fmla="*/ 584 w 654"/>
              <a:gd name="T43" fmla="*/ 88 h 310"/>
              <a:gd name="T44" fmla="*/ 603 w 654"/>
              <a:gd name="T45" fmla="*/ 70 h 310"/>
              <a:gd name="T46" fmla="*/ 610 w 654"/>
              <a:gd name="T47" fmla="*/ 64 h 310"/>
              <a:gd name="T48" fmla="*/ 620 w 654"/>
              <a:gd name="T49" fmla="*/ 64 h 310"/>
              <a:gd name="T50" fmla="*/ 635 w 654"/>
              <a:gd name="T51" fmla="*/ 57 h 310"/>
              <a:gd name="T52" fmla="*/ 650 w 654"/>
              <a:gd name="T53" fmla="*/ 37 h 310"/>
              <a:gd name="T54" fmla="*/ 654 w 654"/>
              <a:gd name="T55" fmla="*/ 0 h 310"/>
              <a:gd name="T56" fmla="*/ 502 w 654"/>
              <a:gd name="T57" fmla="*/ 48 h 310"/>
              <a:gd name="T58" fmla="*/ 172 w 654"/>
              <a:gd name="T59" fmla="*/ 110 h 310"/>
              <a:gd name="T60" fmla="*/ 141 w 654"/>
              <a:gd name="T61" fmla="*/ 129 h 310"/>
              <a:gd name="T62" fmla="*/ 121 w 654"/>
              <a:gd name="T63" fmla="*/ 130 h 310"/>
              <a:gd name="T64" fmla="*/ 51 w 654"/>
              <a:gd name="T65" fmla="*/ 13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310">
                <a:moveTo>
                  <a:pt x="51" y="135"/>
                </a:moveTo>
                <a:lnTo>
                  <a:pt x="33" y="179"/>
                </a:lnTo>
                <a:lnTo>
                  <a:pt x="33" y="198"/>
                </a:lnTo>
                <a:lnTo>
                  <a:pt x="18" y="241"/>
                </a:lnTo>
                <a:lnTo>
                  <a:pt x="18" y="260"/>
                </a:lnTo>
                <a:lnTo>
                  <a:pt x="4" y="278"/>
                </a:lnTo>
                <a:lnTo>
                  <a:pt x="4" y="294"/>
                </a:lnTo>
                <a:lnTo>
                  <a:pt x="0" y="310"/>
                </a:lnTo>
                <a:lnTo>
                  <a:pt x="146" y="286"/>
                </a:lnTo>
                <a:lnTo>
                  <a:pt x="169" y="291"/>
                </a:lnTo>
                <a:lnTo>
                  <a:pt x="172" y="282"/>
                </a:lnTo>
                <a:lnTo>
                  <a:pt x="187" y="278"/>
                </a:lnTo>
                <a:lnTo>
                  <a:pt x="213" y="269"/>
                </a:lnTo>
                <a:lnTo>
                  <a:pt x="227" y="279"/>
                </a:lnTo>
                <a:lnTo>
                  <a:pt x="478" y="221"/>
                </a:lnTo>
                <a:lnTo>
                  <a:pt x="464" y="199"/>
                </a:lnTo>
                <a:lnTo>
                  <a:pt x="482" y="185"/>
                </a:lnTo>
                <a:lnTo>
                  <a:pt x="490" y="167"/>
                </a:lnTo>
                <a:lnTo>
                  <a:pt x="521" y="137"/>
                </a:lnTo>
                <a:lnTo>
                  <a:pt x="547" y="121"/>
                </a:lnTo>
                <a:lnTo>
                  <a:pt x="563" y="90"/>
                </a:lnTo>
                <a:lnTo>
                  <a:pt x="584" y="88"/>
                </a:lnTo>
                <a:lnTo>
                  <a:pt x="603" y="70"/>
                </a:lnTo>
                <a:lnTo>
                  <a:pt x="610" y="64"/>
                </a:lnTo>
                <a:lnTo>
                  <a:pt x="620" y="64"/>
                </a:lnTo>
                <a:lnTo>
                  <a:pt x="635" y="57"/>
                </a:lnTo>
                <a:lnTo>
                  <a:pt x="650" y="37"/>
                </a:lnTo>
                <a:lnTo>
                  <a:pt x="654" y="0"/>
                </a:lnTo>
                <a:lnTo>
                  <a:pt x="502" y="48"/>
                </a:lnTo>
                <a:lnTo>
                  <a:pt x="172" y="110"/>
                </a:lnTo>
                <a:lnTo>
                  <a:pt x="141" y="129"/>
                </a:lnTo>
                <a:lnTo>
                  <a:pt x="121" y="130"/>
                </a:lnTo>
                <a:lnTo>
                  <a:pt x="51"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7" name="Freeform 62">
            <a:extLst>
              <a:ext uri="{FF2B5EF4-FFF2-40B4-BE49-F238E27FC236}">
                <a16:creationId xmlns:a16="http://schemas.microsoft.com/office/drawing/2014/main" id="{6BEB603F-6E7F-4950-8A44-C4B0383F48A4}"/>
              </a:ext>
            </a:extLst>
          </p:cNvPr>
          <p:cNvSpPr>
            <a:spLocks/>
          </p:cNvSpPr>
          <p:nvPr/>
        </p:nvSpPr>
        <p:spPr bwMode="auto">
          <a:xfrm>
            <a:off x="6540500" y="3511550"/>
            <a:ext cx="1038225" cy="492125"/>
          </a:xfrm>
          <a:custGeom>
            <a:avLst/>
            <a:gdLst>
              <a:gd name="T0" fmla="*/ 51 w 654"/>
              <a:gd name="T1" fmla="*/ 135 h 310"/>
              <a:gd name="T2" fmla="*/ 33 w 654"/>
              <a:gd name="T3" fmla="*/ 179 h 310"/>
              <a:gd name="T4" fmla="*/ 33 w 654"/>
              <a:gd name="T5" fmla="*/ 198 h 310"/>
              <a:gd name="T6" fmla="*/ 18 w 654"/>
              <a:gd name="T7" fmla="*/ 241 h 310"/>
              <a:gd name="T8" fmla="*/ 18 w 654"/>
              <a:gd name="T9" fmla="*/ 260 h 310"/>
              <a:gd name="T10" fmla="*/ 4 w 654"/>
              <a:gd name="T11" fmla="*/ 278 h 310"/>
              <a:gd name="T12" fmla="*/ 4 w 654"/>
              <a:gd name="T13" fmla="*/ 294 h 310"/>
              <a:gd name="T14" fmla="*/ 0 w 654"/>
              <a:gd name="T15" fmla="*/ 310 h 310"/>
              <a:gd name="T16" fmla="*/ 146 w 654"/>
              <a:gd name="T17" fmla="*/ 286 h 310"/>
              <a:gd name="T18" fmla="*/ 169 w 654"/>
              <a:gd name="T19" fmla="*/ 291 h 310"/>
              <a:gd name="T20" fmla="*/ 172 w 654"/>
              <a:gd name="T21" fmla="*/ 282 h 310"/>
              <a:gd name="T22" fmla="*/ 187 w 654"/>
              <a:gd name="T23" fmla="*/ 278 h 310"/>
              <a:gd name="T24" fmla="*/ 213 w 654"/>
              <a:gd name="T25" fmla="*/ 269 h 310"/>
              <a:gd name="T26" fmla="*/ 227 w 654"/>
              <a:gd name="T27" fmla="*/ 279 h 310"/>
              <a:gd name="T28" fmla="*/ 478 w 654"/>
              <a:gd name="T29" fmla="*/ 221 h 310"/>
              <a:gd name="T30" fmla="*/ 464 w 654"/>
              <a:gd name="T31" fmla="*/ 199 h 310"/>
              <a:gd name="T32" fmla="*/ 482 w 654"/>
              <a:gd name="T33" fmla="*/ 185 h 310"/>
              <a:gd name="T34" fmla="*/ 490 w 654"/>
              <a:gd name="T35" fmla="*/ 167 h 310"/>
              <a:gd name="T36" fmla="*/ 521 w 654"/>
              <a:gd name="T37" fmla="*/ 137 h 310"/>
              <a:gd name="T38" fmla="*/ 547 w 654"/>
              <a:gd name="T39" fmla="*/ 121 h 310"/>
              <a:gd name="T40" fmla="*/ 563 w 654"/>
              <a:gd name="T41" fmla="*/ 90 h 310"/>
              <a:gd name="T42" fmla="*/ 584 w 654"/>
              <a:gd name="T43" fmla="*/ 88 h 310"/>
              <a:gd name="T44" fmla="*/ 603 w 654"/>
              <a:gd name="T45" fmla="*/ 70 h 310"/>
              <a:gd name="T46" fmla="*/ 610 w 654"/>
              <a:gd name="T47" fmla="*/ 64 h 310"/>
              <a:gd name="T48" fmla="*/ 620 w 654"/>
              <a:gd name="T49" fmla="*/ 64 h 310"/>
              <a:gd name="T50" fmla="*/ 635 w 654"/>
              <a:gd name="T51" fmla="*/ 57 h 310"/>
              <a:gd name="T52" fmla="*/ 650 w 654"/>
              <a:gd name="T53" fmla="*/ 37 h 310"/>
              <a:gd name="T54" fmla="*/ 654 w 654"/>
              <a:gd name="T55" fmla="*/ 0 h 310"/>
              <a:gd name="T56" fmla="*/ 502 w 654"/>
              <a:gd name="T57" fmla="*/ 48 h 310"/>
              <a:gd name="T58" fmla="*/ 172 w 654"/>
              <a:gd name="T59" fmla="*/ 110 h 310"/>
              <a:gd name="T60" fmla="*/ 141 w 654"/>
              <a:gd name="T61" fmla="*/ 129 h 310"/>
              <a:gd name="T62" fmla="*/ 121 w 654"/>
              <a:gd name="T63" fmla="*/ 130 h 310"/>
              <a:gd name="T64" fmla="*/ 51 w 654"/>
              <a:gd name="T65" fmla="*/ 13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310">
                <a:moveTo>
                  <a:pt x="51" y="135"/>
                </a:moveTo>
                <a:lnTo>
                  <a:pt x="33" y="179"/>
                </a:lnTo>
                <a:lnTo>
                  <a:pt x="33" y="198"/>
                </a:lnTo>
                <a:lnTo>
                  <a:pt x="18" y="241"/>
                </a:lnTo>
                <a:lnTo>
                  <a:pt x="18" y="260"/>
                </a:lnTo>
                <a:lnTo>
                  <a:pt x="4" y="278"/>
                </a:lnTo>
                <a:lnTo>
                  <a:pt x="4" y="294"/>
                </a:lnTo>
                <a:lnTo>
                  <a:pt x="0" y="310"/>
                </a:lnTo>
                <a:lnTo>
                  <a:pt x="146" y="286"/>
                </a:lnTo>
                <a:lnTo>
                  <a:pt x="169" y="291"/>
                </a:lnTo>
                <a:lnTo>
                  <a:pt x="172" y="282"/>
                </a:lnTo>
                <a:lnTo>
                  <a:pt x="187" y="278"/>
                </a:lnTo>
                <a:lnTo>
                  <a:pt x="213" y="269"/>
                </a:lnTo>
                <a:lnTo>
                  <a:pt x="227" y="279"/>
                </a:lnTo>
                <a:lnTo>
                  <a:pt x="478" y="221"/>
                </a:lnTo>
                <a:lnTo>
                  <a:pt x="464" y="199"/>
                </a:lnTo>
                <a:lnTo>
                  <a:pt x="482" y="185"/>
                </a:lnTo>
                <a:lnTo>
                  <a:pt x="490" y="167"/>
                </a:lnTo>
                <a:lnTo>
                  <a:pt x="521" y="137"/>
                </a:lnTo>
                <a:lnTo>
                  <a:pt x="547" y="121"/>
                </a:lnTo>
                <a:lnTo>
                  <a:pt x="563" y="90"/>
                </a:lnTo>
                <a:lnTo>
                  <a:pt x="584" y="88"/>
                </a:lnTo>
                <a:lnTo>
                  <a:pt x="603" y="70"/>
                </a:lnTo>
                <a:lnTo>
                  <a:pt x="610" y="64"/>
                </a:lnTo>
                <a:lnTo>
                  <a:pt x="620" y="64"/>
                </a:lnTo>
                <a:lnTo>
                  <a:pt x="635" y="57"/>
                </a:lnTo>
                <a:lnTo>
                  <a:pt x="650" y="37"/>
                </a:lnTo>
                <a:lnTo>
                  <a:pt x="654" y="0"/>
                </a:lnTo>
                <a:lnTo>
                  <a:pt x="502" y="48"/>
                </a:lnTo>
                <a:lnTo>
                  <a:pt x="172" y="110"/>
                </a:lnTo>
                <a:lnTo>
                  <a:pt x="141" y="129"/>
                </a:lnTo>
                <a:lnTo>
                  <a:pt x="121" y="130"/>
                </a:lnTo>
                <a:lnTo>
                  <a:pt x="51" y="135"/>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8" name="Freeform 63">
            <a:extLst>
              <a:ext uri="{FF2B5EF4-FFF2-40B4-BE49-F238E27FC236}">
                <a16:creationId xmlns:a16="http://schemas.microsoft.com/office/drawing/2014/main" id="{74371CF0-DA14-4FAC-901F-8A1820B5C07A}"/>
              </a:ext>
            </a:extLst>
          </p:cNvPr>
          <p:cNvSpPr>
            <a:spLocks/>
          </p:cNvSpPr>
          <p:nvPr/>
        </p:nvSpPr>
        <p:spPr bwMode="auto">
          <a:xfrm>
            <a:off x="6718300" y="2849563"/>
            <a:ext cx="393700" cy="661987"/>
          </a:xfrm>
          <a:custGeom>
            <a:avLst/>
            <a:gdLst>
              <a:gd name="T0" fmla="*/ 0 w 614"/>
              <a:gd name="T1" fmla="*/ 127 h 1028"/>
              <a:gd name="T2" fmla="*/ 105 w 614"/>
              <a:gd name="T3" fmla="*/ 596 h 1028"/>
              <a:gd name="T4" fmla="*/ 97 w 614"/>
              <a:gd name="T5" fmla="*/ 645 h 1028"/>
              <a:gd name="T6" fmla="*/ 82 w 614"/>
              <a:gd name="T7" fmla="*/ 701 h 1028"/>
              <a:gd name="T8" fmla="*/ 96 w 614"/>
              <a:gd name="T9" fmla="*/ 783 h 1028"/>
              <a:gd name="T10" fmla="*/ 108 w 614"/>
              <a:gd name="T11" fmla="*/ 831 h 1028"/>
              <a:gd name="T12" fmla="*/ 100 w 614"/>
              <a:gd name="T13" fmla="*/ 831 h 1028"/>
              <a:gd name="T14" fmla="*/ 78 w 614"/>
              <a:gd name="T15" fmla="*/ 880 h 1028"/>
              <a:gd name="T16" fmla="*/ 53 w 614"/>
              <a:gd name="T17" fmla="*/ 928 h 1028"/>
              <a:gd name="T18" fmla="*/ 57 w 614"/>
              <a:gd name="T19" fmla="*/ 955 h 1028"/>
              <a:gd name="T20" fmla="*/ 60 w 614"/>
              <a:gd name="T21" fmla="*/ 1028 h 1028"/>
              <a:gd name="T22" fmla="*/ 135 w 614"/>
              <a:gd name="T23" fmla="*/ 998 h 1028"/>
              <a:gd name="T24" fmla="*/ 168 w 614"/>
              <a:gd name="T25" fmla="*/ 1021 h 1028"/>
              <a:gd name="T26" fmla="*/ 265 w 614"/>
              <a:gd name="T27" fmla="*/ 976 h 1028"/>
              <a:gd name="T28" fmla="*/ 284 w 614"/>
              <a:gd name="T29" fmla="*/ 954 h 1028"/>
              <a:gd name="T30" fmla="*/ 324 w 614"/>
              <a:gd name="T31" fmla="*/ 976 h 1028"/>
              <a:gd name="T32" fmla="*/ 324 w 614"/>
              <a:gd name="T33" fmla="*/ 909 h 1028"/>
              <a:gd name="T34" fmla="*/ 328 w 614"/>
              <a:gd name="T35" fmla="*/ 898 h 1028"/>
              <a:gd name="T36" fmla="*/ 369 w 614"/>
              <a:gd name="T37" fmla="*/ 924 h 1028"/>
              <a:gd name="T38" fmla="*/ 384 w 614"/>
              <a:gd name="T39" fmla="*/ 924 h 1028"/>
              <a:gd name="T40" fmla="*/ 399 w 614"/>
              <a:gd name="T41" fmla="*/ 909 h 1028"/>
              <a:gd name="T42" fmla="*/ 454 w 614"/>
              <a:gd name="T43" fmla="*/ 839 h 1028"/>
              <a:gd name="T44" fmla="*/ 465 w 614"/>
              <a:gd name="T45" fmla="*/ 745 h 1028"/>
              <a:gd name="T46" fmla="*/ 486 w 614"/>
              <a:gd name="T47" fmla="*/ 765 h 1028"/>
              <a:gd name="T48" fmla="*/ 614 w 614"/>
              <a:gd name="T49" fmla="*/ 708 h 1028"/>
              <a:gd name="T50" fmla="*/ 588 w 614"/>
              <a:gd name="T51" fmla="*/ 649 h 1028"/>
              <a:gd name="T52" fmla="*/ 611 w 614"/>
              <a:gd name="T53" fmla="*/ 611 h 1028"/>
              <a:gd name="T54" fmla="*/ 469 w 614"/>
              <a:gd name="T55" fmla="*/ 15 h 1028"/>
              <a:gd name="T56" fmla="*/ 454 w 614"/>
              <a:gd name="T57" fmla="*/ 0 h 1028"/>
              <a:gd name="T58" fmla="*/ 227 w 614"/>
              <a:gd name="T59" fmla="*/ 56 h 1028"/>
              <a:gd name="T60" fmla="*/ 157 w 614"/>
              <a:gd name="T61" fmla="*/ 67 h 1028"/>
              <a:gd name="T62" fmla="*/ 131 w 614"/>
              <a:gd name="T63" fmla="*/ 63 h 1028"/>
              <a:gd name="T64" fmla="*/ 71 w 614"/>
              <a:gd name="T65" fmla="*/ 108 h 1028"/>
              <a:gd name="T66" fmla="*/ 0 w 614"/>
              <a:gd name="T67" fmla="*/ 127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4" h="1028">
                <a:moveTo>
                  <a:pt x="0" y="127"/>
                </a:moveTo>
                <a:lnTo>
                  <a:pt x="105" y="596"/>
                </a:lnTo>
                <a:lnTo>
                  <a:pt x="97" y="645"/>
                </a:lnTo>
                <a:lnTo>
                  <a:pt x="82" y="701"/>
                </a:lnTo>
                <a:lnTo>
                  <a:pt x="96" y="783"/>
                </a:lnTo>
                <a:lnTo>
                  <a:pt x="108" y="831"/>
                </a:lnTo>
                <a:lnTo>
                  <a:pt x="100" y="831"/>
                </a:lnTo>
                <a:lnTo>
                  <a:pt x="78" y="880"/>
                </a:lnTo>
                <a:lnTo>
                  <a:pt x="53" y="928"/>
                </a:lnTo>
                <a:lnTo>
                  <a:pt x="57" y="955"/>
                </a:lnTo>
                <a:cubicBezTo>
                  <a:pt x="58" y="980"/>
                  <a:pt x="59" y="1004"/>
                  <a:pt x="60" y="1028"/>
                </a:cubicBezTo>
                <a:lnTo>
                  <a:pt x="135" y="998"/>
                </a:lnTo>
                <a:lnTo>
                  <a:pt x="168" y="1021"/>
                </a:lnTo>
                <a:lnTo>
                  <a:pt x="265" y="976"/>
                </a:lnTo>
                <a:lnTo>
                  <a:pt x="284" y="954"/>
                </a:lnTo>
                <a:lnTo>
                  <a:pt x="324" y="976"/>
                </a:lnTo>
                <a:lnTo>
                  <a:pt x="324" y="909"/>
                </a:lnTo>
                <a:lnTo>
                  <a:pt x="328" y="898"/>
                </a:lnTo>
                <a:lnTo>
                  <a:pt x="369" y="924"/>
                </a:lnTo>
                <a:lnTo>
                  <a:pt x="384" y="924"/>
                </a:lnTo>
                <a:lnTo>
                  <a:pt x="399" y="909"/>
                </a:lnTo>
                <a:lnTo>
                  <a:pt x="454" y="839"/>
                </a:lnTo>
                <a:lnTo>
                  <a:pt x="465" y="745"/>
                </a:lnTo>
                <a:cubicBezTo>
                  <a:pt x="469" y="745"/>
                  <a:pt x="482" y="766"/>
                  <a:pt x="486" y="765"/>
                </a:cubicBezTo>
                <a:lnTo>
                  <a:pt x="614" y="708"/>
                </a:lnTo>
                <a:lnTo>
                  <a:pt x="588" y="649"/>
                </a:lnTo>
                <a:lnTo>
                  <a:pt x="611" y="611"/>
                </a:lnTo>
                <a:lnTo>
                  <a:pt x="469" y="15"/>
                </a:lnTo>
                <a:lnTo>
                  <a:pt x="454" y="0"/>
                </a:lnTo>
                <a:lnTo>
                  <a:pt x="227" y="56"/>
                </a:lnTo>
                <a:lnTo>
                  <a:pt x="157" y="67"/>
                </a:lnTo>
                <a:lnTo>
                  <a:pt x="131" y="63"/>
                </a:lnTo>
                <a:lnTo>
                  <a:pt x="71" y="108"/>
                </a:lnTo>
                <a:lnTo>
                  <a:pt x="0" y="127"/>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9" name="Freeform 64">
            <a:extLst>
              <a:ext uri="{FF2B5EF4-FFF2-40B4-BE49-F238E27FC236}">
                <a16:creationId xmlns:a16="http://schemas.microsoft.com/office/drawing/2014/main" id="{A417A9D5-5A70-4718-9BF8-46512D6953CE}"/>
              </a:ext>
            </a:extLst>
          </p:cNvPr>
          <p:cNvSpPr>
            <a:spLocks/>
          </p:cNvSpPr>
          <p:nvPr/>
        </p:nvSpPr>
        <p:spPr bwMode="auto">
          <a:xfrm>
            <a:off x="6718300" y="2849563"/>
            <a:ext cx="393700" cy="661987"/>
          </a:xfrm>
          <a:custGeom>
            <a:avLst/>
            <a:gdLst>
              <a:gd name="T0" fmla="*/ 0 w 614"/>
              <a:gd name="T1" fmla="*/ 127 h 1028"/>
              <a:gd name="T2" fmla="*/ 105 w 614"/>
              <a:gd name="T3" fmla="*/ 596 h 1028"/>
              <a:gd name="T4" fmla="*/ 97 w 614"/>
              <a:gd name="T5" fmla="*/ 645 h 1028"/>
              <a:gd name="T6" fmla="*/ 82 w 614"/>
              <a:gd name="T7" fmla="*/ 701 h 1028"/>
              <a:gd name="T8" fmla="*/ 96 w 614"/>
              <a:gd name="T9" fmla="*/ 783 h 1028"/>
              <a:gd name="T10" fmla="*/ 108 w 614"/>
              <a:gd name="T11" fmla="*/ 831 h 1028"/>
              <a:gd name="T12" fmla="*/ 100 w 614"/>
              <a:gd name="T13" fmla="*/ 831 h 1028"/>
              <a:gd name="T14" fmla="*/ 78 w 614"/>
              <a:gd name="T15" fmla="*/ 880 h 1028"/>
              <a:gd name="T16" fmla="*/ 53 w 614"/>
              <a:gd name="T17" fmla="*/ 928 h 1028"/>
              <a:gd name="T18" fmla="*/ 57 w 614"/>
              <a:gd name="T19" fmla="*/ 955 h 1028"/>
              <a:gd name="T20" fmla="*/ 60 w 614"/>
              <a:gd name="T21" fmla="*/ 1028 h 1028"/>
              <a:gd name="T22" fmla="*/ 135 w 614"/>
              <a:gd name="T23" fmla="*/ 998 h 1028"/>
              <a:gd name="T24" fmla="*/ 168 w 614"/>
              <a:gd name="T25" fmla="*/ 1021 h 1028"/>
              <a:gd name="T26" fmla="*/ 265 w 614"/>
              <a:gd name="T27" fmla="*/ 976 h 1028"/>
              <a:gd name="T28" fmla="*/ 284 w 614"/>
              <a:gd name="T29" fmla="*/ 954 h 1028"/>
              <a:gd name="T30" fmla="*/ 324 w 614"/>
              <a:gd name="T31" fmla="*/ 976 h 1028"/>
              <a:gd name="T32" fmla="*/ 324 w 614"/>
              <a:gd name="T33" fmla="*/ 909 h 1028"/>
              <a:gd name="T34" fmla="*/ 328 w 614"/>
              <a:gd name="T35" fmla="*/ 898 h 1028"/>
              <a:gd name="T36" fmla="*/ 369 w 614"/>
              <a:gd name="T37" fmla="*/ 924 h 1028"/>
              <a:gd name="T38" fmla="*/ 384 w 614"/>
              <a:gd name="T39" fmla="*/ 924 h 1028"/>
              <a:gd name="T40" fmla="*/ 399 w 614"/>
              <a:gd name="T41" fmla="*/ 909 h 1028"/>
              <a:gd name="T42" fmla="*/ 454 w 614"/>
              <a:gd name="T43" fmla="*/ 839 h 1028"/>
              <a:gd name="T44" fmla="*/ 465 w 614"/>
              <a:gd name="T45" fmla="*/ 745 h 1028"/>
              <a:gd name="T46" fmla="*/ 486 w 614"/>
              <a:gd name="T47" fmla="*/ 765 h 1028"/>
              <a:gd name="T48" fmla="*/ 614 w 614"/>
              <a:gd name="T49" fmla="*/ 708 h 1028"/>
              <a:gd name="T50" fmla="*/ 588 w 614"/>
              <a:gd name="T51" fmla="*/ 649 h 1028"/>
              <a:gd name="T52" fmla="*/ 611 w 614"/>
              <a:gd name="T53" fmla="*/ 611 h 1028"/>
              <a:gd name="T54" fmla="*/ 469 w 614"/>
              <a:gd name="T55" fmla="*/ 15 h 1028"/>
              <a:gd name="T56" fmla="*/ 454 w 614"/>
              <a:gd name="T57" fmla="*/ 0 h 1028"/>
              <a:gd name="T58" fmla="*/ 227 w 614"/>
              <a:gd name="T59" fmla="*/ 56 h 1028"/>
              <a:gd name="T60" fmla="*/ 157 w 614"/>
              <a:gd name="T61" fmla="*/ 67 h 1028"/>
              <a:gd name="T62" fmla="*/ 131 w 614"/>
              <a:gd name="T63" fmla="*/ 63 h 1028"/>
              <a:gd name="T64" fmla="*/ 71 w 614"/>
              <a:gd name="T65" fmla="*/ 108 h 1028"/>
              <a:gd name="T66" fmla="*/ 0 w 614"/>
              <a:gd name="T67" fmla="*/ 127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4" h="1028">
                <a:moveTo>
                  <a:pt x="0" y="127"/>
                </a:moveTo>
                <a:lnTo>
                  <a:pt x="105" y="596"/>
                </a:lnTo>
                <a:lnTo>
                  <a:pt x="97" y="645"/>
                </a:lnTo>
                <a:lnTo>
                  <a:pt x="82" y="701"/>
                </a:lnTo>
                <a:lnTo>
                  <a:pt x="96" y="783"/>
                </a:lnTo>
                <a:lnTo>
                  <a:pt x="108" y="831"/>
                </a:lnTo>
                <a:lnTo>
                  <a:pt x="100" y="831"/>
                </a:lnTo>
                <a:lnTo>
                  <a:pt x="78" y="880"/>
                </a:lnTo>
                <a:lnTo>
                  <a:pt x="53" y="928"/>
                </a:lnTo>
                <a:lnTo>
                  <a:pt x="57" y="955"/>
                </a:lnTo>
                <a:cubicBezTo>
                  <a:pt x="58" y="980"/>
                  <a:pt x="59" y="1004"/>
                  <a:pt x="60" y="1028"/>
                </a:cubicBezTo>
                <a:lnTo>
                  <a:pt x="135" y="998"/>
                </a:lnTo>
                <a:lnTo>
                  <a:pt x="168" y="1021"/>
                </a:lnTo>
                <a:lnTo>
                  <a:pt x="265" y="976"/>
                </a:lnTo>
                <a:lnTo>
                  <a:pt x="284" y="954"/>
                </a:lnTo>
                <a:lnTo>
                  <a:pt x="324" y="976"/>
                </a:lnTo>
                <a:lnTo>
                  <a:pt x="324" y="909"/>
                </a:lnTo>
                <a:lnTo>
                  <a:pt x="328" y="898"/>
                </a:lnTo>
                <a:lnTo>
                  <a:pt x="369" y="924"/>
                </a:lnTo>
                <a:lnTo>
                  <a:pt x="384" y="924"/>
                </a:lnTo>
                <a:lnTo>
                  <a:pt x="399" y="909"/>
                </a:lnTo>
                <a:lnTo>
                  <a:pt x="454" y="839"/>
                </a:lnTo>
                <a:lnTo>
                  <a:pt x="465" y="745"/>
                </a:lnTo>
                <a:cubicBezTo>
                  <a:pt x="469" y="745"/>
                  <a:pt x="482" y="766"/>
                  <a:pt x="486" y="765"/>
                </a:cubicBezTo>
                <a:lnTo>
                  <a:pt x="614" y="708"/>
                </a:lnTo>
                <a:lnTo>
                  <a:pt x="588" y="649"/>
                </a:lnTo>
                <a:lnTo>
                  <a:pt x="611" y="611"/>
                </a:lnTo>
                <a:lnTo>
                  <a:pt x="469" y="15"/>
                </a:lnTo>
                <a:lnTo>
                  <a:pt x="454" y="0"/>
                </a:lnTo>
                <a:lnTo>
                  <a:pt x="227" y="56"/>
                </a:lnTo>
                <a:lnTo>
                  <a:pt x="157" y="67"/>
                </a:lnTo>
                <a:lnTo>
                  <a:pt x="131" y="63"/>
                </a:lnTo>
                <a:lnTo>
                  <a:pt x="71" y="108"/>
                </a:lnTo>
                <a:lnTo>
                  <a:pt x="0" y="127"/>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0" name="Freeform 65">
            <a:extLst>
              <a:ext uri="{FF2B5EF4-FFF2-40B4-BE49-F238E27FC236}">
                <a16:creationId xmlns:a16="http://schemas.microsoft.com/office/drawing/2014/main" id="{29DF3799-0AD0-44E8-B45B-0A2E983A5DB0}"/>
              </a:ext>
            </a:extLst>
          </p:cNvPr>
          <p:cNvSpPr>
            <a:spLocks/>
          </p:cNvSpPr>
          <p:nvPr/>
        </p:nvSpPr>
        <p:spPr bwMode="auto">
          <a:xfrm>
            <a:off x="4448175" y="3875088"/>
            <a:ext cx="1730375" cy="1628775"/>
          </a:xfrm>
          <a:custGeom>
            <a:avLst/>
            <a:gdLst>
              <a:gd name="T0" fmla="*/ 731 w 2695"/>
              <a:gd name="T1" fmla="*/ 1083 h 2533"/>
              <a:gd name="T2" fmla="*/ 0 w 2695"/>
              <a:gd name="T3" fmla="*/ 1094 h 2533"/>
              <a:gd name="T4" fmla="*/ 142 w 2695"/>
              <a:gd name="T5" fmla="*/ 1229 h 2533"/>
              <a:gd name="T6" fmla="*/ 265 w 2695"/>
              <a:gd name="T7" fmla="*/ 1336 h 2533"/>
              <a:gd name="T8" fmla="*/ 349 w 2695"/>
              <a:gd name="T9" fmla="*/ 1459 h 2533"/>
              <a:gd name="T10" fmla="*/ 394 w 2695"/>
              <a:gd name="T11" fmla="*/ 1620 h 2533"/>
              <a:gd name="T12" fmla="*/ 548 w 2695"/>
              <a:gd name="T13" fmla="*/ 1751 h 2533"/>
              <a:gd name="T14" fmla="*/ 723 w 2695"/>
              <a:gd name="T15" fmla="*/ 1804 h 2533"/>
              <a:gd name="T16" fmla="*/ 831 w 2695"/>
              <a:gd name="T17" fmla="*/ 1651 h 2533"/>
              <a:gd name="T18" fmla="*/ 1029 w 2695"/>
              <a:gd name="T19" fmla="*/ 1643 h 2533"/>
              <a:gd name="T20" fmla="*/ 1197 w 2695"/>
              <a:gd name="T21" fmla="*/ 1819 h 2533"/>
              <a:gd name="T22" fmla="*/ 1327 w 2695"/>
              <a:gd name="T23" fmla="*/ 2026 h 2533"/>
              <a:gd name="T24" fmla="*/ 1457 w 2695"/>
              <a:gd name="T25" fmla="*/ 2157 h 2533"/>
              <a:gd name="T26" fmla="*/ 1526 w 2695"/>
              <a:gd name="T27" fmla="*/ 2334 h 2533"/>
              <a:gd name="T28" fmla="*/ 1595 w 2695"/>
              <a:gd name="T29" fmla="*/ 2464 h 2533"/>
              <a:gd name="T30" fmla="*/ 1794 w 2695"/>
              <a:gd name="T31" fmla="*/ 2518 h 2533"/>
              <a:gd name="T32" fmla="*/ 2000 w 2695"/>
              <a:gd name="T33" fmla="*/ 2533 h 2533"/>
              <a:gd name="T34" fmla="*/ 1962 w 2695"/>
              <a:gd name="T35" fmla="*/ 2433 h 2533"/>
              <a:gd name="T36" fmla="*/ 1924 w 2695"/>
              <a:gd name="T37" fmla="*/ 2349 h 2533"/>
              <a:gd name="T38" fmla="*/ 1916 w 2695"/>
              <a:gd name="T39" fmla="*/ 2257 h 2533"/>
              <a:gd name="T40" fmla="*/ 1855 w 2695"/>
              <a:gd name="T41" fmla="*/ 2204 h 2533"/>
              <a:gd name="T42" fmla="*/ 1924 w 2695"/>
              <a:gd name="T43" fmla="*/ 2149 h 2533"/>
              <a:gd name="T44" fmla="*/ 1901 w 2695"/>
              <a:gd name="T45" fmla="*/ 2073 h 2533"/>
              <a:gd name="T46" fmla="*/ 1962 w 2695"/>
              <a:gd name="T47" fmla="*/ 2050 h 2533"/>
              <a:gd name="T48" fmla="*/ 2015 w 2695"/>
              <a:gd name="T49" fmla="*/ 1981 h 2533"/>
              <a:gd name="T50" fmla="*/ 2054 w 2695"/>
              <a:gd name="T51" fmla="*/ 1904 h 2533"/>
              <a:gd name="T52" fmla="*/ 2123 w 2695"/>
              <a:gd name="T53" fmla="*/ 1904 h 2533"/>
              <a:gd name="T54" fmla="*/ 2115 w 2695"/>
              <a:gd name="T55" fmla="*/ 1842 h 2533"/>
              <a:gd name="T56" fmla="*/ 2283 w 2695"/>
              <a:gd name="T57" fmla="*/ 1835 h 2533"/>
              <a:gd name="T58" fmla="*/ 2359 w 2695"/>
              <a:gd name="T59" fmla="*/ 1712 h 2533"/>
              <a:gd name="T60" fmla="*/ 2412 w 2695"/>
              <a:gd name="T61" fmla="*/ 1597 h 2533"/>
              <a:gd name="T62" fmla="*/ 2497 w 2695"/>
              <a:gd name="T63" fmla="*/ 1651 h 2533"/>
              <a:gd name="T64" fmla="*/ 2680 w 2695"/>
              <a:gd name="T65" fmla="*/ 1451 h 2533"/>
              <a:gd name="T66" fmla="*/ 2658 w 2695"/>
              <a:gd name="T67" fmla="*/ 1359 h 2533"/>
              <a:gd name="T68" fmla="*/ 2695 w 2695"/>
              <a:gd name="T69" fmla="*/ 1259 h 2533"/>
              <a:gd name="T70" fmla="*/ 2611 w 2695"/>
              <a:gd name="T71" fmla="*/ 1083 h 2533"/>
              <a:gd name="T72" fmla="*/ 2566 w 2695"/>
              <a:gd name="T73" fmla="*/ 768 h 2533"/>
              <a:gd name="T74" fmla="*/ 2528 w 2695"/>
              <a:gd name="T75" fmla="*/ 623 h 2533"/>
              <a:gd name="T76" fmla="*/ 2332 w 2695"/>
              <a:gd name="T77" fmla="*/ 563 h 2533"/>
              <a:gd name="T78" fmla="*/ 2199 w 2695"/>
              <a:gd name="T79" fmla="*/ 576 h 2533"/>
              <a:gd name="T80" fmla="*/ 2031 w 2695"/>
              <a:gd name="T81" fmla="*/ 607 h 2533"/>
              <a:gd name="T82" fmla="*/ 1985 w 2695"/>
              <a:gd name="T83" fmla="*/ 608 h 2533"/>
              <a:gd name="T84" fmla="*/ 1855 w 2695"/>
              <a:gd name="T85" fmla="*/ 584 h 2533"/>
              <a:gd name="T86" fmla="*/ 1699 w 2695"/>
              <a:gd name="T87" fmla="*/ 539 h 2533"/>
              <a:gd name="T88" fmla="*/ 1572 w 2695"/>
              <a:gd name="T89" fmla="*/ 546 h 2533"/>
              <a:gd name="T90" fmla="*/ 1511 w 2695"/>
              <a:gd name="T91" fmla="*/ 493 h 2533"/>
              <a:gd name="T92" fmla="*/ 1381 w 2695"/>
              <a:gd name="T93" fmla="*/ 461 h 2533"/>
              <a:gd name="T94" fmla="*/ 1342 w 2695"/>
              <a:gd name="T95" fmla="*/ 446 h 2533"/>
              <a:gd name="T96" fmla="*/ 1334 w 2695"/>
              <a:gd name="T97" fmla="*/ 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5" h="2533">
                <a:moveTo>
                  <a:pt x="753" y="0"/>
                </a:moveTo>
                <a:cubicBezTo>
                  <a:pt x="751" y="358"/>
                  <a:pt x="734" y="725"/>
                  <a:pt x="731" y="1083"/>
                </a:cubicBezTo>
                <a:lnTo>
                  <a:pt x="8" y="1044"/>
                </a:lnTo>
                <a:lnTo>
                  <a:pt x="0" y="1094"/>
                </a:lnTo>
                <a:lnTo>
                  <a:pt x="74" y="1145"/>
                </a:lnTo>
                <a:lnTo>
                  <a:pt x="142" y="1229"/>
                </a:lnTo>
                <a:lnTo>
                  <a:pt x="203" y="1321"/>
                </a:lnTo>
                <a:lnTo>
                  <a:pt x="265" y="1336"/>
                </a:lnTo>
                <a:lnTo>
                  <a:pt x="311" y="1398"/>
                </a:lnTo>
                <a:lnTo>
                  <a:pt x="349" y="1459"/>
                </a:lnTo>
                <a:lnTo>
                  <a:pt x="379" y="1528"/>
                </a:lnTo>
                <a:lnTo>
                  <a:pt x="394" y="1620"/>
                </a:lnTo>
                <a:lnTo>
                  <a:pt x="418" y="1651"/>
                </a:lnTo>
                <a:lnTo>
                  <a:pt x="548" y="1751"/>
                </a:lnTo>
                <a:lnTo>
                  <a:pt x="555" y="1720"/>
                </a:lnTo>
                <a:lnTo>
                  <a:pt x="723" y="1804"/>
                </a:lnTo>
                <a:lnTo>
                  <a:pt x="762" y="1735"/>
                </a:lnTo>
                <a:lnTo>
                  <a:pt x="831" y="1651"/>
                </a:lnTo>
                <a:lnTo>
                  <a:pt x="915" y="1627"/>
                </a:lnTo>
                <a:lnTo>
                  <a:pt x="1029" y="1643"/>
                </a:lnTo>
                <a:lnTo>
                  <a:pt x="1128" y="1720"/>
                </a:lnTo>
                <a:lnTo>
                  <a:pt x="1197" y="1819"/>
                </a:lnTo>
                <a:lnTo>
                  <a:pt x="1266" y="1919"/>
                </a:lnTo>
                <a:lnTo>
                  <a:pt x="1327" y="2026"/>
                </a:lnTo>
                <a:lnTo>
                  <a:pt x="1396" y="2111"/>
                </a:lnTo>
                <a:lnTo>
                  <a:pt x="1457" y="2157"/>
                </a:lnTo>
                <a:lnTo>
                  <a:pt x="1496" y="2257"/>
                </a:lnTo>
                <a:lnTo>
                  <a:pt x="1526" y="2334"/>
                </a:lnTo>
                <a:lnTo>
                  <a:pt x="1557" y="2410"/>
                </a:lnTo>
                <a:lnTo>
                  <a:pt x="1595" y="2464"/>
                </a:lnTo>
                <a:lnTo>
                  <a:pt x="1671" y="2495"/>
                </a:lnTo>
                <a:lnTo>
                  <a:pt x="1794" y="2518"/>
                </a:lnTo>
                <a:lnTo>
                  <a:pt x="1885" y="2533"/>
                </a:lnTo>
                <a:lnTo>
                  <a:pt x="2000" y="2533"/>
                </a:lnTo>
                <a:lnTo>
                  <a:pt x="1977" y="2518"/>
                </a:lnTo>
                <a:lnTo>
                  <a:pt x="1962" y="2433"/>
                </a:lnTo>
                <a:lnTo>
                  <a:pt x="1931" y="2395"/>
                </a:lnTo>
                <a:lnTo>
                  <a:pt x="1924" y="2349"/>
                </a:lnTo>
                <a:lnTo>
                  <a:pt x="1901" y="2295"/>
                </a:lnTo>
                <a:lnTo>
                  <a:pt x="1916" y="2257"/>
                </a:lnTo>
                <a:lnTo>
                  <a:pt x="1908" y="2234"/>
                </a:lnTo>
                <a:lnTo>
                  <a:pt x="1855" y="2204"/>
                </a:lnTo>
                <a:lnTo>
                  <a:pt x="1916" y="2165"/>
                </a:lnTo>
                <a:lnTo>
                  <a:pt x="1924" y="2149"/>
                </a:lnTo>
                <a:lnTo>
                  <a:pt x="1931" y="2111"/>
                </a:lnTo>
                <a:lnTo>
                  <a:pt x="1901" y="2073"/>
                </a:lnTo>
                <a:lnTo>
                  <a:pt x="1931" y="2073"/>
                </a:lnTo>
                <a:lnTo>
                  <a:pt x="1962" y="2050"/>
                </a:lnTo>
                <a:lnTo>
                  <a:pt x="1931" y="1981"/>
                </a:lnTo>
                <a:lnTo>
                  <a:pt x="2015" y="1981"/>
                </a:lnTo>
                <a:lnTo>
                  <a:pt x="2031" y="1965"/>
                </a:lnTo>
                <a:lnTo>
                  <a:pt x="2054" y="1904"/>
                </a:lnTo>
                <a:lnTo>
                  <a:pt x="2099" y="1904"/>
                </a:lnTo>
                <a:lnTo>
                  <a:pt x="2123" y="1904"/>
                </a:lnTo>
                <a:lnTo>
                  <a:pt x="2123" y="1866"/>
                </a:lnTo>
                <a:lnTo>
                  <a:pt x="2115" y="1842"/>
                </a:lnTo>
                <a:lnTo>
                  <a:pt x="2206" y="1850"/>
                </a:lnTo>
                <a:lnTo>
                  <a:pt x="2283" y="1835"/>
                </a:lnTo>
                <a:lnTo>
                  <a:pt x="2359" y="1766"/>
                </a:lnTo>
                <a:lnTo>
                  <a:pt x="2359" y="1712"/>
                </a:lnTo>
                <a:lnTo>
                  <a:pt x="2420" y="1674"/>
                </a:lnTo>
                <a:lnTo>
                  <a:pt x="2412" y="1597"/>
                </a:lnTo>
                <a:lnTo>
                  <a:pt x="2466" y="1574"/>
                </a:lnTo>
                <a:lnTo>
                  <a:pt x="2497" y="1651"/>
                </a:lnTo>
                <a:lnTo>
                  <a:pt x="2665" y="1558"/>
                </a:lnTo>
                <a:lnTo>
                  <a:pt x="2680" y="1451"/>
                </a:lnTo>
                <a:lnTo>
                  <a:pt x="2665" y="1405"/>
                </a:lnTo>
                <a:lnTo>
                  <a:pt x="2658" y="1359"/>
                </a:lnTo>
                <a:lnTo>
                  <a:pt x="2673" y="1305"/>
                </a:lnTo>
                <a:lnTo>
                  <a:pt x="2695" y="1259"/>
                </a:lnTo>
                <a:lnTo>
                  <a:pt x="2650" y="1121"/>
                </a:lnTo>
                <a:lnTo>
                  <a:pt x="2611" y="1083"/>
                </a:lnTo>
                <a:lnTo>
                  <a:pt x="2581" y="983"/>
                </a:lnTo>
                <a:lnTo>
                  <a:pt x="2566" y="768"/>
                </a:lnTo>
                <a:lnTo>
                  <a:pt x="2550" y="645"/>
                </a:lnTo>
                <a:lnTo>
                  <a:pt x="2528" y="623"/>
                </a:lnTo>
                <a:lnTo>
                  <a:pt x="2466" y="653"/>
                </a:lnTo>
                <a:lnTo>
                  <a:pt x="2332" y="563"/>
                </a:lnTo>
                <a:lnTo>
                  <a:pt x="2283" y="584"/>
                </a:lnTo>
                <a:lnTo>
                  <a:pt x="2199" y="576"/>
                </a:lnTo>
                <a:lnTo>
                  <a:pt x="2107" y="645"/>
                </a:lnTo>
                <a:lnTo>
                  <a:pt x="2031" y="607"/>
                </a:lnTo>
                <a:lnTo>
                  <a:pt x="1985" y="623"/>
                </a:lnTo>
                <a:cubicBezTo>
                  <a:pt x="1985" y="618"/>
                  <a:pt x="1985" y="612"/>
                  <a:pt x="1985" y="608"/>
                </a:cubicBezTo>
                <a:lnTo>
                  <a:pt x="1893" y="615"/>
                </a:lnTo>
                <a:lnTo>
                  <a:pt x="1855" y="584"/>
                </a:lnTo>
                <a:lnTo>
                  <a:pt x="1797" y="598"/>
                </a:lnTo>
                <a:lnTo>
                  <a:pt x="1699" y="539"/>
                </a:lnTo>
                <a:lnTo>
                  <a:pt x="1610" y="562"/>
                </a:lnTo>
                <a:lnTo>
                  <a:pt x="1572" y="546"/>
                </a:lnTo>
                <a:lnTo>
                  <a:pt x="1548" y="536"/>
                </a:lnTo>
                <a:lnTo>
                  <a:pt x="1511" y="493"/>
                </a:lnTo>
                <a:lnTo>
                  <a:pt x="1428" y="485"/>
                </a:lnTo>
                <a:lnTo>
                  <a:pt x="1381" y="461"/>
                </a:lnTo>
                <a:lnTo>
                  <a:pt x="1358" y="461"/>
                </a:lnTo>
                <a:lnTo>
                  <a:pt x="1342" y="446"/>
                </a:lnTo>
                <a:lnTo>
                  <a:pt x="1327" y="438"/>
                </a:lnTo>
                <a:lnTo>
                  <a:pt x="1334" y="14"/>
                </a:lnTo>
                <a:lnTo>
                  <a:pt x="753" y="0"/>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1" name="Freeform 66">
            <a:extLst>
              <a:ext uri="{FF2B5EF4-FFF2-40B4-BE49-F238E27FC236}">
                <a16:creationId xmlns:a16="http://schemas.microsoft.com/office/drawing/2014/main" id="{7012D6C4-DF2A-4CDD-995B-F382C606727C}"/>
              </a:ext>
            </a:extLst>
          </p:cNvPr>
          <p:cNvSpPr>
            <a:spLocks/>
          </p:cNvSpPr>
          <p:nvPr/>
        </p:nvSpPr>
        <p:spPr bwMode="auto">
          <a:xfrm>
            <a:off x="4448175" y="3873500"/>
            <a:ext cx="1730375" cy="1630362"/>
          </a:xfrm>
          <a:custGeom>
            <a:avLst/>
            <a:gdLst>
              <a:gd name="T0" fmla="*/ 731 w 2695"/>
              <a:gd name="T1" fmla="*/ 1083 h 2533"/>
              <a:gd name="T2" fmla="*/ 0 w 2695"/>
              <a:gd name="T3" fmla="*/ 1094 h 2533"/>
              <a:gd name="T4" fmla="*/ 142 w 2695"/>
              <a:gd name="T5" fmla="*/ 1229 h 2533"/>
              <a:gd name="T6" fmla="*/ 265 w 2695"/>
              <a:gd name="T7" fmla="*/ 1336 h 2533"/>
              <a:gd name="T8" fmla="*/ 349 w 2695"/>
              <a:gd name="T9" fmla="*/ 1459 h 2533"/>
              <a:gd name="T10" fmla="*/ 394 w 2695"/>
              <a:gd name="T11" fmla="*/ 1620 h 2533"/>
              <a:gd name="T12" fmla="*/ 548 w 2695"/>
              <a:gd name="T13" fmla="*/ 1751 h 2533"/>
              <a:gd name="T14" fmla="*/ 723 w 2695"/>
              <a:gd name="T15" fmla="*/ 1804 h 2533"/>
              <a:gd name="T16" fmla="*/ 831 w 2695"/>
              <a:gd name="T17" fmla="*/ 1651 h 2533"/>
              <a:gd name="T18" fmla="*/ 1029 w 2695"/>
              <a:gd name="T19" fmla="*/ 1643 h 2533"/>
              <a:gd name="T20" fmla="*/ 1197 w 2695"/>
              <a:gd name="T21" fmla="*/ 1819 h 2533"/>
              <a:gd name="T22" fmla="*/ 1327 w 2695"/>
              <a:gd name="T23" fmla="*/ 2026 h 2533"/>
              <a:gd name="T24" fmla="*/ 1457 w 2695"/>
              <a:gd name="T25" fmla="*/ 2157 h 2533"/>
              <a:gd name="T26" fmla="*/ 1526 w 2695"/>
              <a:gd name="T27" fmla="*/ 2334 h 2533"/>
              <a:gd name="T28" fmla="*/ 1595 w 2695"/>
              <a:gd name="T29" fmla="*/ 2464 h 2533"/>
              <a:gd name="T30" fmla="*/ 1794 w 2695"/>
              <a:gd name="T31" fmla="*/ 2518 h 2533"/>
              <a:gd name="T32" fmla="*/ 2000 w 2695"/>
              <a:gd name="T33" fmla="*/ 2533 h 2533"/>
              <a:gd name="T34" fmla="*/ 1962 w 2695"/>
              <a:gd name="T35" fmla="*/ 2433 h 2533"/>
              <a:gd name="T36" fmla="*/ 1924 w 2695"/>
              <a:gd name="T37" fmla="*/ 2349 h 2533"/>
              <a:gd name="T38" fmla="*/ 1916 w 2695"/>
              <a:gd name="T39" fmla="*/ 2257 h 2533"/>
              <a:gd name="T40" fmla="*/ 1855 w 2695"/>
              <a:gd name="T41" fmla="*/ 2204 h 2533"/>
              <a:gd name="T42" fmla="*/ 1924 w 2695"/>
              <a:gd name="T43" fmla="*/ 2149 h 2533"/>
              <a:gd name="T44" fmla="*/ 1901 w 2695"/>
              <a:gd name="T45" fmla="*/ 2073 h 2533"/>
              <a:gd name="T46" fmla="*/ 1962 w 2695"/>
              <a:gd name="T47" fmla="*/ 2050 h 2533"/>
              <a:gd name="T48" fmla="*/ 2015 w 2695"/>
              <a:gd name="T49" fmla="*/ 1981 h 2533"/>
              <a:gd name="T50" fmla="*/ 2054 w 2695"/>
              <a:gd name="T51" fmla="*/ 1904 h 2533"/>
              <a:gd name="T52" fmla="*/ 2123 w 2695"/>
              <a:gd name="T53" fmla="*/ 1904 h 2533"/>
              <a:gd name="T54" fmla="*/ 2115 w 2695"/>
              <a:gd name="T55" fmla="*/ 1842 h 2533"/>
              <a:gd name="T56" fmla="*/ 2283 w 2695"/>
              <a:gd name="T57" fmla="*/ 1835 h 2533"/>
              <a:gd name="T58" fmla="*/ 2359 w 2695"/>
              <a:gd name="T59" fmla="*/ 1712 h 2533"/>
              <a:gd name="T60" fmla="*/ 2412 w 2695"/>
              <a:gd name="T61" fmla="*/ 1597 h 2533"/>
              <a:gd name="T62" fmla="*/ 2497 w 2695"/>
              <a:gd name="T63" fmla="*/ 1651 h 2533"/>
              <a:gd name="T64" fmla="*/ 2680 w 2695"/>
              <a:gd name="T65" fmla="*/ 1451 h 2533"/>
              <a:gd name="T66" fmla="*/ 2658 w 2695"/>
              <a:gd name="T67" fmla="*/ 1359 h 2533"/>
              <a:gd name="T68" fmla="*/ 2695 w 2695"/>
              <a:gd name="T69" fmla="*/ 1259 h 2533"/>
              <a:gd name="T70" fmla="*/ 2611 w 2695"/>
              <a:gd name="T71" fmla="*/ 1083 h 2533"/>
              <a:gd name="T72" fmla="*/ 2566 w 2695"/>
              <a:gd name="T73" fmla="*/ 768 h 2533"/>
              <a:gd name="T74" fmla="*/ 2528 w 2695"/>
              <a:gd name="T75" fmla="*/ 623 h 2533"/>
              <a:gd name="T76" fmla="*/ 2332 w 2695"/>
              <a:gd name="T77" fmla="*/ 563 h 2533"/>
              <a:gd name="T78" fmla="*/ 2199 w 2695"/>
              <a:gd name="T79" fmla="*/ 576 h 2533"/>
              <a:gd name="T80" fmla="*/ 2031 w 2695"/>
              <a:gd name="T81" fmla="*/ 607 h 2533"/>
              <a:gd name="T82" fmla="*/ 1985 w 2695"/>
              <a:gd name="T83" fmla="*/ 608 h 2533"/>
              <a:gd name="T84" fmla="*/ 1855 w 2695"/>
              <a:gd name="T85" fmla="*/ 584 h 2533"/>
              <a:gd name="T86" fmla="*/ 1699 w 2695"/>
              <a:gd name="T87" fmla="*/ 539 h 2533"/>
              <a:gd name="T88" fmla="*/ 1572 w 2695"/>
              <a:gd name="T89" fmla="*/ 546 h 2533"/>
              <a:gd name="T90" fmla="*/ 1511 w 2695"/>
              <a:gd name="T91" fmla="*/ 493 h 2533"/>
              <a:gd name="T92" fmla="*/ 1381 w 2695"/>
              <a:gd name="T93" fmla="*/ 461 h 2533"/>
              <a:gd name="T94" fmla="*/ 1342 w 2695"/>
              <a:gd name="T95" fmla="*/ 446 h 2533"/>
              <a:gd name="T96" fmla="*/ 1334 w 2695"/>
              <a:gd name="T97" fmla="*/ 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5" h="2533">
                <a:moveTo>
                  <a:pt x="753" y="0"/>
                </a:moveTo>
                <a:cubicBezTo>
                  <a:pt x="751" y="358"/>
                  <a:pt x="734" y="725"/>
                  <a:pt x="731" y="1083"/>
                </a:cubicBezTo>
                <a:lnTo>
                  <a:pt x="8" y="1044"/>
                </a:lnTo>
                <a:lnTo>
                  <a:pt x="0" y="1094"/>
                </a:lnTo>
                <a:lnTo>
                  <a:pt x="74" y="1145"/>
                </a:lnTo>
                <a:lnTo>
                  <a:pt x="142" y="1229"/>
                </a:lnTo>
                <a:lnTo>
                  <a:pt x="203" y="1321"/>
                </a:lnTo>
                <a:lnTo>
                  <a:pt x="265" y="1336"/>
                </a:lnTo>
                <a:lnTo>
                  <a:pt x="311" y="1398"/>
                </a:lnTo>
                <a:lnTo>
                  <a:pt x="349" y="1459"/>
                </a:lnTo>
                <a:lnTo>
                  <a:pt x="379" y="1528"/>
                </a:lnTo>
                <a:lnTo>
                  <a:pt x="394" y="1620"/>
                </a:lnTo>
                <a:lnTo>
                  <a:pt x="418" y="1651"/>
                </a:lnTo>
                <a:lnTo>
                  <a:pt x="548" y="1751"/>
                </a:lnTo>
                <a:lnTo>
                  <a:pt x="555" y="1720"/>
                </a:lnTo>
                <a:lnTo>
                  <a:pt x="723" y="1804"/>
                </a:lnTo>
                <a:lnTo>
                  <a:pt x="762" y="1735"/>
                </a:lnTo>
                <a:lnTo>
                  <a:pt x="831" y="1651"/>
                </a:lnTo>
                <a:lnTo>
                  <a:pt x="915" y="1627"/>
                </a:lnTo>
                <a:lnTo>
                  <a:pt x="1029" y="1643"/>
                </a:lnTo>
                <a:lnTo>
                  <a:pt x="1128" y="1720"/>
                </a:lnTo>
                <a:lnTo>
                  <a:pt x="1197" y="1819"/>
                </a:lnTo>
                <a:lnTo>
                  <a:pt x="1266" y="1919"/>
                </a:lnTo>
                <a:lnTo>
                  <a:pt x="1327" y="2026"/>
                </a:lnTo>
                <a:lnTo>
                  <a:pt x="1396" y="2111"/>
                </a:lnTo>
                <a:lnTo>
                  <a:pt x="1457" y="2157"/>
                </a:lnTo>
                <a:lnTo>
                  <a:pt x="1496" y="2257"/>
                </a:lnTo>
                <a:lnTo>
                  <a:pt x="1526" y="2334"/>
                </a:lnTo>
                <a:lnTo>
                  <a:pt x="1557" y="2410"/>
                </a:lnTo>
                <a:lnTo>
                  <a:pt x="1595" y="2464"/>
                </a:lnTo>
                <a:lnTo>
                  <a:pt x="1671" y="2495"/>
                </a:lnTo>
                <a:lnTo>
                  <a:pt x="1794" y="2518"/>
                </a:lnTo>
                <a:lnTo>
                  <a:pt x="1885" y="2533"/>
                </a:lnTo>
                <a:lnTo>
                  <a:pt x="2000" y="2533"/>
                </a:lnTo>
                <a:lnTo>
                  <a:pt x="1977" y="2518"/>
                </a:lnTo>
                <a:lnTo>
                  <a:pt x="1962" y="2433"/>
                </a:lnTo>
                <a:lnTo>
                  <a:pt x="1931" y="2395"/>
                </a:lnTo>
                <a:lnTo>
                  <a:pt x="1924" y="2349"/>
                </a:lnTo>
                <a:lnTo>
                  <a:pt x="1901" y="2295"/>
                </a:lnTo>
                <a:lnTo>
                  <a:pt x="1916" y="2257"/>
                </a:lnTo>
                <a:lnTo>
                  <a:pt x="1908" y="2234"/>
                </a:lnTo>
                <a:lnTo>
                  <a:pt x="1855" y="2204"/>
                </a:lnTo>
                <a:lnTo>
                  <a:pt x="1916" y="2165"/>
                </a:lnTo>
                <a:lnTo>
                  <a:pt x="1924" y="2149"/>
                </a:lnTo>
                <a:lnTo>
                  <a:pt x="1931" y="2111"/>
                </a:lnTo>
                <a:lnTo>
                  <a:pt x="1901" y="2073"/>
                </a:lnTo>
                <a:lnTo>
                  <a:pt x="1931" y="2073"/>
                </a:lnTo>
                <a:lnTo>
                  <a:pt x="1962" y="2050"/>
                </a:lnTo>
                <a:lnTo>
                  <a:pt x="1931" y="1981"/>
                </a:lnTo>
                <a:lnTo>
                  <a:pt x="2015" y="1981"/>
                </a:lnTo>
                <a:lnTo>
                  <a:pt x="2031" y="1965"/>
                </a:lnTo>
                <a:lnTo>
                  <a:pt x="2054" y="1904"/>
                </a:lnTo>
                <a:lnTo>
                  <a:pt x="2099" y="1904"/>
                </a:lnTo>
                <a:lnTo>
                  <a:pt x="2123" y="1904"/>
                </a:lnTo>
                <a:lnTo>
                  <a:pt x="2123" y="1866"/>
                </a:lnTo>
                <a:lnTo>
                  <a:pt x="2115" y="1842"/>
                </a:lnTo>
                <a:lnTo>
                  <a:pt x="2206" y="1850"/>
                </a:lnTo>
                <a:lnTo>
                  <a:pt x="2283" y="1835"/>
                </a:lnTo>
                <a:lnTo>
                  <a:pt x="2359" y="1766"/>
                </a:lnTo>
                <a:lnTo>
                  <a:pt x="2359" y="1712"/>
                </a:lnTo>
                <a:lnTo>
                  <a:pt x="2420" y="1674"/>
                </a:lnTo>
                <a:lnTo>
                  <a:pt x="2412" y="1597"/>
                </a:lnTo>
                <a:lnTo>
                  <a:pt x="2466" y="1574"/>
                </a:lnTo>
                <a:lnTo>
                  <a:pt x="2497" y="1651"/>
                </a:lnTo>
                <a:lnTo>
                  <a:pt x="2665" y="1558"/>
                </a:lnTo>
                <a:lnTo>
                  <a:pt x="2680" y="1451"/>
                </a:lnTo>
                <a:lnTo>
                  <a:pt x="2665" y="1405"/>
                </a:lnTo>
                <a:lnTo>
                  <a:pt x="2658" y="1359"/>
                </a:lnTo>
                <a:lnTo>
                  <a:pt x="2673" y="1305"/>
                </a:lnTo>
                <a:lnTo>
                  <a:pt x="2695" y="1259"/>
                </a:lnTo>
                <a:lnTo>
                  <a:pt x="2650" y="1121"/>
                </a:lnTo>
                <a:lnTo>
                  <a:pt x="2611" y="1083"/>
                </a:lnTo>
                <a:lnTo>
                  <a:pt x="2581" y="983"/>
                </a:lnTo>
                <a:lnTo>
                  <a:pt x="2566" y="768"/>
                </a:lnTo>
                <a:lnTo>
                  <a:pt x="2550" y="645"/>
                </a:lnTo>
                <a:lnTo>
                  <a:pt x="2528" y="623"/>
                </a:lnTo>
                <a:lnTo>
                  <a:pt x="2466" y="653"/>
                </a:lnTo>
                <a:lnTo>
                  <a:pt x="2332" y="563"/>
                </a:lnTo>
                <a:lnTo>
                  <a:pt x="2283" y="584"/>
                </a:lnTo>
                <a:lnTo>
                  <a:pt x="2199" y="576"/>
                </a:lnTo>
                <a:lnTo>
                  <a:pt x="2107" y="645"/>
                </a:lnTo>
                <a:lnTo>
                  <a:pt x="2031" y="607"/>
                </a:lnTo>
                <a:lnTo>
                  <a:pt x="1985" y="623"/>
                </a:lnTo>
                <a:cubicBezTo>
                  <a:pt x="1985" y="618"/>
                  <a:pt x="1985" y="612"/>
                  <a:pt x="1985" y="608"/>
                </a:cubicBezTo>
                <a:lnTo>
                  <a:pt x="1893" y="615"/>
                </a:lnTo>
                <a:lnTo>
                  <a:pt x="1855" y="584"/>
                </a:lnTo>
                <a:lnTo>
                  <a:pt x="1797" y="598"/>
                </a:lnTo>
                <a:lnTo>
                  <a:pt x="1699" y="539"/>
                </a:lnTo>
                <a:lnTo>
                  <a:pt x="1610" y="562"/>
                </a:lnTo>
                <a:lnTo>
                  <a:pt x="1572" y="546"/>
                </a:lnTo>
                <a:lnTo>
                  <a:pt x="1548" y="536"/>
                </a:lnTo>
                <a:lnTo>
                  <a:pt x="1511" y="493"/>
                </a:lnTo>
                <a:lnTo>
                  <a:pt x="1428" y="485"/>
                </a:lnTo>
                <a:lnTo>
                  <a:pt x="1381" y="461"/>
                </a:lnTo>
                <a:lnTo>
                  <a:pt x="1358" y="461"/>
                </a:lnTo>
                <a:lnTo>
                  <a:pt x="1342" y="446"/>
                </a:lnTo>
                <a:lnTo>
                  <a:pt x="1327" y="438"/>
                </a:lnTo>
                <a:lnTo>
                  <a:pt x="1334" y="14"/>
                </a:lnTo>
                <a:lnTo>
                  <a:pt x="753" y="0"/>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2" name="Freeform 67">
            <a:extLst>
              <a:ext uri="{FF2B5EF4-FFF2-40B4-BE49-F238E27FC236}">
                <a16:creationId xmlns:a16="http://schemas.microsoft.com/office/drawing/2014/main" id="{1D2D48E0-9BDC-4F50-9D55-1282AFA324BF}"/>
              </a:ext>
            </a:extLst>
          </p:cNvPr>
          <p:cNvSpPr>
            <a:spLocks/>
          </p:cNvSpPr>
          <p:nvPr/>
        </p:nvSpPr>
        <p:spPr bwMode="auto">
          <a:xfrm>
            <a:off x="2452687" y="2624138"/>
            <a:ext cx="1062038" cy="1693862"/>
          </a:xfrm>
          <a:custGeom>
            <a:avLst/>
            <a:gdLst>
              <a:gd name="T0" fmla="*/ 54 w 669"/>
              <a:gd name="T1" fmla="*/ 0 h 1067"/>
              <a:gd name="T2" fmla="*/ 42 w 669"/>
              <a:gd name="T3" fmla="*/ 11 h 1067"/>
              <a:gd name="T4" fmla="*/ 51 w 669"/>
              <a:gd name="T5" fmla="*/ 34 h 1067"/>
              <a:gd name="T6" fmla="*/ 48 w 669"/>
              <a:gd name="T7" fmla="*/ 54 h 1067"/>
              <a:gd name="T8" fmla="*/ 37 w 669"/>
              <a:gd name="T9" fmla="*/ 73 h 1067"/>
              <a:gd name="T10" fmla="*/ 42 w 669"/>
              <a:gd name="T11" fmla="*/ 101 h 1067"/>
              <a:gd name="T12" fmla="*/ 0 w 669"/>
              <a:gd name="T13" fmla="*/ 132 h 1067"/>
              <a:gd name="T14" fmla="*/ 0 w 669"/>
              <a:gd name="T15" fmla="*/ 154 h 1067"/>
              <a:gd name="T16" fmla="*/ 20 w 669"/>
              <a:gd name="T17" fmla="*/ 198 h 1067"/>
              <a:gd name="T18" fmla="*/ 20 w 669"/>
              <a:gd name="T19" fmla="*/ 218 h 1067"/>
              <a:gd name="T20" fmla="*/ 12 w 669"/>
              <a:gd name="T21" fmla="*/ 293 h 1067"/>
              <a:gd name="T22" fmla="*/ 25 w 669"/>
              <a:gd name="T23" fmla="*/ 340 h 1067"/>
              <a:gd name="T24" fmla="*/ 39 w 669"/>
              <a:gd name="T25" fmla="*/ 357 h 1067"/>
              <a:gd name="T26" fmla="*/ 42 w 669"/>
              <a:gd name="T27" fmla="*/ 376 h 1067"/>
              <a:gd name="T28" fmla="*/ 37 w 669"/>
              <a:gd name="T29" fmla="*/ 413 h 1067"/>
              <a:gd name="T30" fmla="*/ 62 w 669"/>
              <a:gd name="T31" fmla="*/ 418 h 1067"/>
              <a:gd name="T32" fmla="*/ 73 w 669"/>
              <a:gd name="T33" fmla="*/ 418 h 1067"/>
              <a:gd name="T34" fmla="*/ 84 w 669"/>
              <a:gd name="T35" fmla="*/ 401 h 1067"/>
              <a:gd name="T36" fmla="*/ 92 w 669"/>
              <a:gd name="T37" fmla="*/ 396 h 1067"/>
              <a:gd name="T38" fmla="*/ 98 w 669"/>
              <a:gd name="T39" fmla="*/ 418 h 1067"/>
              <a:gd name="T40" fmla="*/ 95 w 669"/>
              <a:gd name="T41" fmla="*/ 444 h 1067"/>
              <a:gd name="T42" fmla="*/ 92 w 669"/>
              <a:gd name="T43" fmla="*/ 452 h 1067"/>
              <a:gd name="T44" fmla="*/ 76 w 669"/>
              <a:gd name="T45" fmla="*/ 449 h 1067"/>
              <a:gd name="T46" fmla="*/ 67 w 669"/>
              <a:gd name="T47" fmla="*/ 477 h 1067"/>
              <a:gd name="T48" fmla="*/ 73 w 669"/>
              <a:gd name="T49" fmla="*/ 505 h 1067"/>
              <a:gd name="T50" fmla="*/ 87 w 669"/>
              <a:gd name="T51" fmla="*/ 518 h 1067"/>
              <a:gd name="T52" fmla="*/ 103 w 669"/>
              <a:gd name="T53" fmla="*/ 538 h 1067"/>
              <a:gd name="T54" fmla="*/ 103 w 669"/>
              <a:gd name="T55" fmla="*/ 557 h 1067"/>
              <a:gd name="T56" fmla="*/ 92 w 669"/>
              <a:gd name="T57" fmla="*/ 566 h 1067"/>
              <a:gd name="T58" fmla="*/ 120 w 669"/>
              <a:gd name="T59" fmla="*/ 621 h 1067"/>
              <a:gd name="T60" fmla="*/ 126 w 669"/>
              <a:gd name="T61" fmla="*/ 666 h 1067"/>
              <a:gd name="T62" fmla="*/ 142 w 669"/>
              <a:gd name="T63" fmla="*/ 677 h 1067"/>
              <a:gd name="T64" fmla="*/ 153 w 669"/>
              <a:gd name="T65" fmla="*/ 702 h 1067"/>
              <a:gd name="T66" fmla="*/ 162 w 669"/>
              <a:gd name="T67" fmla="*/ 716 h 1067"/>
              <a:gd name="T68" fmla="*/ 165 w 669"/>
              <a:gd name="T69" fmla="*/ 738 h 1067"/>
              <a:gd name="T70" fmla="*/ 151 w 669"/>
              <a:gd name="T71" fmla="*/ 761 h 1067"/>
              <a:gd name="T72" fmla="*/ 159 w 669"/>
              <a:gd name="T73" fmla="*/ 780 h 1067"/>
              <a:gd name="T74" fmla="*/ 206 w 669"/>
              <a:gd name="T75" fmla="*/ 814 h 1067"/>
              <a:gd name="T76" fmla="*/ 231 w 669"/>
              <a:gd name="T77" fmla="*/ 819 h 1067"/>
              <a:gd name="T78" fmla="*/ 234 w 669"/>
              <a:gd name="T79" fmla="*/ 811 h 1067"/>
              <a:gd name="T80" fmla="*/ 273 w 669"/>
              <a:gd name="T81" fmla="*/ 864 h 1067"/>
              <a:gd name="T82" fmla="*/ 304 w 669"/>
              <a:gd name="T83" fmla="*/ 875 h 1067"/>
              <a:gd name="T84" fmla="*/ 323 w 669"/>
              <a:gd name="T85" fmla="*/ 905 h 1067"/>
              <a:gd name="T86" fmla="*/ 354 w 669"/>
              <a:gd name="T87" fmla="*/ 925 h 1067"/>
              <a:gd name="T88" fmla="*/ 390 w 669"/>
              <a:gd name="T89" fmla="*/ 969 h 1067"/>
              <a:gd name="T90" fmla="*/ 396 w 669"/>
              <a:gd name="T91" fmla="*/ 1017 h 1067"/>
              <a:gd name="T92" fmla="*/ 404 w 669"/>
              <a:gd name="T93" fmla="*/ 1033 h 1067"/>
              <a:gd name="T94" fmla="*/ 406 w 669"/>
              <a:gd name="T95" fmla="*/ 1050 h 1067"/>
              <a:gd name="T96" fmla="*/ 601 w 669"/>
              <a:gd name="T97" fmla="*/ 1067 h 1067"/>
              <a:gd name="T98" fmla="*/ 618 w 669"/>
              <a:gd name="T99" fmla="*/ 1053 h 1067"/>
              <a:gd name="T100" fmla="*/ 609 w 669"/>
              <a:gd name="T101" fmla="*/ 1014 h 1067"/>
              <a:gd name="T102" fmla="*/ 635 w 669"/>
              <a:gd name="T103" fmla="*/ 978 h 1067"/>
              <a:gd name="T104" fmla="*/ 646 w 669"/>
              <a:gd name="T105" fmla="*/ 941 h 1067"/>
              <a:gd name="T106" fmla="*/ 669 w 669"/>
              <a:gd name="T107" fmla="*/ 922 h 1067"/>
              <a:gd name="T108" fmla="*/ 634 w 669"/>
              <a:gd name="T109" fmla="*/ 834 h 1067"/>
              <a:gd name="T110" fmla="*/ 290 w 669"/>
              <a:gd name="T111" fmla="*/ 363 h 1067"/>
              <a:gd name="T112" fmla="*/ 350 w 669"/>
              <a:gd name="T113" fmla="*/ 84 h 1067"/>
              <a:gd name="T114" fmla="*/ 129 w 669"/>
              <a:gd name="T115" fmla="*/ 22 h 1067"/>
              <a:gd name="T116" fmla="*/ 54 w 669"/>
              <a:gd name="T11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9" h="1067">
                <a:moveTo>
                  <a:pt x="54" y="0"/>
                </a:moveTo>
                <a:lnTo>
                  <a:pt x="42" y="11"/>
                </a:lnTo>
                <a:lnTo>
                  <a:pt x="51" y="34"/>
                </a:lnTo>
                <a:lnTo>
                  <a:pt x="48" y="54"/>
                </a:lnTo>
                <a:lnTo>
                  <a:pt x="37" y="73"/>
                </a:lnTo>
                <a:lnTo>
                  <a:pt x="42" y="101"/>
                </a:lnTo>
                <a:lnTo>
                  <a:pt x="0" y="132"/>
                </a:lnTo>
                <a:lnTo>
                  <a:pt x="0" y="154"/>
                </a:lnTo>
                <a:lnTo>
                  <a:pt x="20" y="198"/>
                </a:lnTo>
                <a:lnTo>
                  <a:pt x="20" y="218"/>
                </a:lnTo>
                <a:lnTo>
                  <a:pt x="12" y="293"/>
                </a:lnTo>
                <a:lnTo>
                  <a:pt x="25" y="340"/>
                </a:lnTo>
                <a:lnTo>
                  <a:pt x="39" y="357"/>
                </a:lnTo>
                <a:lnTo>
                  <a:pt x="42" y="376"/>
                </a:lnTo>
                <a:lnTo>
                  <a:pt x="37" y="413"/>
                </a:lnTo>
                <a:lnTo>
                  <a:pt x="62" y="418"/>
                </a:lnTo>
                <a:lnTo>
                  <a:pt x="73" y="418"/>
                </a:lnTo>
                <a:lnTo>
                  <a:pt x="84" y="401"/>
                </a:lnTo>
                <a:lnTo>
                  <a:pt x="92" y="396"/>
                </a:lnTo>
                <a:lnTo>
                  <a:pt x="98" y="418"/>
                </a:lnTo>
                <a:lnTo>
                  <a:pt x="95" y="444"/>
                </a:lnTo>
                <a:lnTo>
                  <a:pt x="92" y="452"/>
                </a:lnTo>
                <a:lnTo>
                  <a:pt x="76" y="449"/>
                </a:lnTo>
                <a:lnTo>
                  <a:pt x="67" y="477"/>
                </a:lnTo>
                <a:lnTo>
                  <a:pt x="73" y="505"/>
                </a:lnTo>
                <a:lnTo>
                  <a:pt x="87" y="518"/>
                </a:lnTo>
                <a:lnTo>
                  <a:pt x="103" y="538"/>
                </a:lnTo>
                <a:lnTo>
                  <a:pt x="103" y="557"/>
                </a:lnTo>
                <a:lnTo>
                  <a:pt x="92" y="566"/>
                </a:lnTo>
                <a:lnTo>
                  <a:pt x="120" y="621"/>
                </a:lnTo>
                <a:lnTo>
                  <a:pt x="126" y="666"/>
                </a:lnTo>
                <a:lnTo>
                  <a:pt x="142" y="677"/>
                </a:lnTo>
                <a:lnTo>
                  <a:pt x="153" y="702"/>
                </a:lnTo>
                <a:lnTo>
                  <a:pt x="162" y="716"/>
                </a:lnTo>
                <a:lnTo>
                  <a:pt x="165" y="738"/>
                </a:lnTo>
                <a:lnTo>
                  <a:pt x="151" y="761"/>
                </a:lnTo>
                <a:lnTo>
                  <a:pt x="159" y="780"/>
                </a:lnTo>
                <a:lnTo>
                  <a:pt x="206" y="814"/>
                </a:lnTo>
                <a:lnTo>
                  <a:pt x="231" y="819"/>
                </a:lnTo>
                <a:lnTo>
                  <a:pt x="234" y="811"/>
                </a:lnTo>
                <a:lnTo>
                  <a:pt x="273" y="864"/>
                </a:lnTo>
                <a:lnTo>
                  <a:pt x="304" y="875"/>
                </a:lnTo>
                <a:lnTo>
                  <a:pt x="323" y="905"/>
                </a:lnTo>
                <a:lnTo>
                  <a:pt x="354" y="925"/>
                </a:lnTo>
                <a:lnTo>
                  <a:pt x="390" y="969"/>
                </a:lnTo>
                <a:lnTo>
                  <a:pt x="396" y="1017"/>
                </a:lnTo>
                <a:lnTo>
                  <a:pt x="404" y="1033"/>
                </a:lnTo>
                <a:lnTo>
                  <a:pt x="406" y="1050"/>
                </a:lnTo>
                <a:lnTo>
                  <a:pt x="601" y="1067"/>
                </a:lnTo>
                <a:lnTo>
                  <a:pt x="618" y="1053"/>
                </a:lnTo>
                <a:lnTo>
                  <a:pt x="609" y="1014"/>
                </a:lnTo>
                <a:lnTo>
                  <a:pt x="635" y="978"/>
                </a:lnTo>
                <a:lnTo>
                  <a:pt x="646" y="941"/>
                </a:lnTo>
                <a:lnTo>
                  <a:pt x="669" y="922"/>
                </a:lnTo>
                <a:lnTo>
                  <a:pt x="634" y="834"/>
                </a:lnTo>
                <a:lnTo>
                  <a:pt x="290" y="363"/>
                </a:lnTo>
                <a:lnTo>
                  <a:pt x="350" y="84"/>
                </a:lnTo>
                <a:lnTo>
                  <a:pt x="129" y="22"/>
                </a:lnTo>
                <a:lnTo>
                  <a:pt x="5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3" name="Freeform 68">
            <a:extLst>
              <a:ext uri="{FF2B5EF4-FFF2-40B4-BE49-F238E27FC236}">
                <a16:creationId xmlns:a16="http://schemas.microsoft.com/office/drawing/2014/main" id="{74FEAD44-21AC-431E-AE00-ECFE34640CD9}"/>
              </a:ext>
            </a:extLst>
          </p:cNvPr>
          <p:cNvSpPr>
            <a:spLocks/>
          </p:cNvSpPr>
          <p:nvPr/>
        </p:nvSpPr>
        <p:spPr bwMode="auto">
          <a:xfrm>
            <a:off x="2452687" y="2624138"/>
            <a:ext cx="1062038" cy="1693862"/>
          </a:xfrm>
          <a:custGeom>
            <a:avLst/>
            <a:gdLst>
              <a:gd name="T0" fmla="*/ 54 w 669"/>
              <a:gd name="T1" fmla="*/ 0 h 1067"/>
              <a:gd name="T2" fmla="*/ 42 w 669"/>
              <a:gd name="T3" fmla="*/ 11 h 1067"/>
              <a:gd name="T4" fmla="*/ 51 w 669"/>
              <a:gd name="T5" fmla="*/ 34 h 1067"/>
              <a:gd name="T6" fmla="*/ 48 w 669"/>
              <a:gd name="T7" fmla="*/ 54 h 1067"/>
              <a:gd name="T8" fmla="*/ 37 w 669"/>
              <a:gd name="T9" fmla="*/ 73 h 1067"/>
              <a:gd name="T10" fmla="*/ 42 w 669"/>
              <a:gd name="T11" fmla="*/ 101 h 1067"/>
              <a:gd name="T12" fmla="*/ 0 w 669"/>
              <a:gd name="T13" fmla="*/ 132 h 1067"/>
              <a:gd name="T14" fmla="*/ 0 w 669"/>
              <a:gd name="T15" fmla="*/ 154 h 1067"/>
              <a:gd name="T16" fmla="*/ 20 w 669"/>
              <a:gd name="T17" fmla="*/ 198 h 1067"/>
              <a:gd name="T18" fmla="*/ 20 w 669"/>
              <a:gd name="T19" fmla="*/ 218 h 1067"/>
              <a:gd name="T20" fmla="*/ 12 w 669"/>
              <a:gd name="T21" fmla="*/ 293 h 1067"/>
              <a:gd name="T22" fmla="*/ 25 w 669"/>
              <a:gd name="T23" fmla="*/ 340 h 1067"/>
              <a:gd name="T24" fmla="*/ 39 w 669"/>
              <a:gd name="T25" fmla="*/ 357 h 1067"/>
              <a:gd name="T26" fmla="*/ 42 w 669"/>
              <a:gd name="T27" fmla="*/ 376 h 1067"/>
              <a:gd name="T28" fmla="*/ 37 w 669"/>
              <a:gd name="T29" fmla="*/ 413 h 1067"/>
              <a:gd name="T30" fmla="*/ 62 w 669"/>
              <a:gd name="T31" fmla="*/ 418 h 1067"/>
              <a:gd name="T32" fmla="*/ 73 w 669"/>
              <a:gd name="T33" fmla="*/ 418 h 1067"/>
              <a:gd name="T34" fmla="*/ 84 w 669"/>
              <a:gd name="T35" fmla="*/ 401 h 1067"/>
              <a:gd name="T36" fmla="*/ 92 w 669"/>
              <a:gd name="T37" fmla="*/ 396 h 1067"/>
              <a:gd name="T38" fmla="*/ 98 w 669"/>
              <a:gd name="T39" fmla="*/ 418 h 1067"/>
              <a:gd name="T40" fmla="*/ 95 w 669"/>
              <a:gd name="T41" fmla="*/ 444 h 1067"/>
              <a:gd name="T42" fmla="*/ 92 w 669"/>
              <a:gd name="T43" fmla="*/ 452 h 1067"/>
              <a:gd name="T44" fmla="*/ 76 w 669"/>
              <a:gd name="T45" fmla="*/ 449 h 1067"/>
              <a:gd name="T46" fmla="*/ 67 w 669"/>
              <a:gd name="T47" fmla="*/ 477 h 1067"/>
              <a:gd name="T48" fmla="*/ 73 w 669"/>
              <a:gd name="T49" fmla="*/ 505 h 1067"/>
              <a:gd name="T50" fmla="*/ 87 w 669"/>
              <a:gd name="T51" fmla="*/ 518 h 1067"/>
              <a:gd name="T52" fmla="*/ 103 w 669"/>
              <a:gd name="T53" fmla="*/ 538 h 1067"/>
              <a:gd name="T54" fmla="*/ 103 w 669"/>
              <a:gd name="T55" fmla="*/ 557 h 1067"/>
              <a:gd name="T56" fmla="*/ 92 w 669"/>
              <a:gd name="T57" fmla="*/ 566 h 1067"/>
              <a:gd name="T58" fmla="*/ 120 w 669"/>
              <a:gd name="T59" fmla="*/ 621 h 1067"/>
              <a:gd name="T60" fmla="*/ 126 w 669"/>
              <a:gd name="T61" fmla="*/ 666 h 1067"/>
              <a:gd name="T62" fmla="*/ 142 w 669"/>
              <a:gd name="T63" fmla="*/ 677 h 1067"/>
              <a:gd name="T64" fmla="*/ 153 w 669"/>
              <a:gd name="T65" fmla="*/ 702 h 1067"/>
              <a:gd name="T66" fmla="*/ 162 w 669"/>
              <a:gd name="T67" fmla="*/ 716 h 1067"/>
              <a:gd name="T68" fmla="*/ 165 w 669"/>
              <a:gd name="T69" fmla="*/ 738 h 1067"/>
              <a:gd name="T70" fmla="*/ 151 w 669"/>
              <a:gd name="T71" fmla="*/ 761 h 1067"/>
              <a:gd name="T72" fmla="*/ 159 w 669"/>
              <a:gd name="T73" fmla="*/ 780 h 1067"/>
              <a:gd name="T74" fmla="*/ 206 w 669"/>
              <a:gd name="T75" fmla="*/ 814 h 1067"/>
              <a:gd name="T76" fmla="*/ 231 w 669"/>
              <a:gd name="T77" fmla="*/ 819 h 1067"/>
              <a:gd name="T78" fmla="*/ 234 w 669"/>
              <a:gd name="T79" fmla="*/ 811 h 1067"/>
              <a:gd name="T80" fmla="*/ 273 w 669"/>
              <a:gd name="T81" fmla="*/ 864 h 1067"/>
              <a:gd name="T82" fmla="*/ 304 w 669"/>
              <a:gd name="T83" fmla="*/ 875 h 1067"/>
              <a:gd name="T84" fmla="*/ 323 w 669"/>
              <a:gd name="T85" fmla="*/ 905 h 1067"/>
              <a:gd name="T86" fmla="*/ 354 w 669"/>
              <a:gd name="T87" fmla="*/ 925 h 1067"/>
              <a:gd name="T88" fmla="*/ 390 w 669"/>
              <a:gd name="T89" fmla="*/ 969 h 1067"/>
              <a:gd name="T90" fmla="*/ 396 w 669"/>
              <a:gd name="T91" fmla="*/ 1017 h 1067"/>
              <a:gd name="T92" fmla="*/ 404 w 669"/>
              <a:gd name="T93" fmla="*/ 1033 h 1067"/>
              <a:gd name="T94" fmla="*/ 406 w 669"/>
              <a:gd name="T95" fmla="*/ 1050 h 1067"/>
              <a:gd name="T96" fmla="*/ 601 w 669"/>
              <a:gd name="T97" fmla="*/ 1067 h 1067"/>
              <a:gd name="T98" fmla="*/ 618 w 669"/>
              <a:gd name="T99" fmla="*/ 1053 h 1067"/>
              <a:gd name="T100" fmla="*/ 609 w 669"/>
              <a:gd name="T101" fmla="*/ 1014 h 1067"/>
              <a:gd name="T102" fmla="*/ 635 w 669"/>
              <a:gd name="T103" fmla="*/ 978 h 1067"/>
              <a:gd name="T104" fmla="*/ 646 w 669"/>
              <a:gd name="T105" fmla="*/ 941 h 1067"/>
              <a:gd name="T106" fmla="*/ 669 w 669"/>
              <a:gd name="T107" fmla="*/ 922 h 1067"/>
              <a:gd name="T108" fmla="*/ 634 w 669"/>
              <a:gd name="T109" fmla="*/ 834 h 1067"/>
              <a:gd name="T110" fmla="*/ 290 w 669"/>
              <a:gd name="T111" fmla="*/ 363 h 1067"/>
              <a:gd name="T112" fmla="*/ 350 w 669"/>
              <a:gd name="T113" fmla="*/ 84 h 1067"/>
              <a:gd name="T114" fmla="*/ 129 w 669"/>
              <a:gd name="T115" fmla="*/ 22 h 1067"/>
              <a:gd name="T116" fmla="*/ 54 w 669"/>
              <a:gd name="T11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9" h="1067">
                <a:moveTo>
                  <a:pt x="54" y="0"/>
                </a:moveTo>
                <a:lnTo>
                  <a:pt x="42" y="11"/>
                </a:lnTo>
                <a:lnTo>
                  <a:pt x="51" y="34"/>
                </a:lnTo>
                <a:lnTo>
                  <a:pt x="48" y="54"/>
                </a:lnTo>
                <a:lnTo>
                  <a:pt x="37" y="73"/>
                </a:lnTo>
                <a:lnTo>
                  <a:pt x="42" y="101"/>
                </a:lnTo>
                <a:lnTo>
                  <a:pt x="0" y="132"/>
                </a:lnTo>
                <a:lnTo>
                  <a:pt x="0" y="154"/>
                </a:lnTo>
                <a:lnTo>
                  <a:pt x="20" y="198"/>
                </a:lnTo>
                <a:lnTo>
                  <a:pt x="20" y="218"/>
                </a:lnTo>
                <a:lnTo>
                  <a:pt x="12" y="293"/>
                </a:lnTo>
                <a:lnTo>
                  <a:pt x="25" y="340"/>
                </a:lnTo>
                <a:lnTo>
                  <a:pt x="39" y="357"/>
                </a:lnTo>
                <a:lnTo>
                  <a:pt x="42" y="376"/>
                </a:lnTo>
                <a:lnTo>
                  <a:pt x="37" y="413"/>
                </a:lnTo>
                <a:lnTo>
                  <a:pt x="62" y="418"/>
                </a:lnTo>
                <a:lnTo>
                  <a:pt x="73" y="418"/>
                </a:lnTo>
                <a:lnTo>
                  <a:pt x="84" y="401"/>
                </a:lnTo>
                <a:lnTo>
                  <a:pt x="92" y="396"/>
                </a:lnTo>
                <a:lnTo>
                  <a:pt x="98" y="418"/>
                </a:lnTo>
                <a:lnTo>
                  <a:pt x="95" y="444"/>
                </a:lnTo>
                <a:lnTo>
                  <a:pt x="92" y="452"/>
                </a:lnTo>
                <a:lnTo>
                  <a:pt x="76" y="449"/>
                </a:lnTo>
                <a:lnTo>
                  <a:pt x="67" y="477"/>
                </a:lnTo>
                <a:lnTo>
                  <a:pt x="73" y="505"/>
                </a:lnTo>
                <a:lnTo>
                  <a:pt x="87" y="518"/>
                </a:lnTo>
                <a:lnTo>
                  <a:pt x="103" y="538"/>
                </a:lnTo>
                <a:lnTo>
                  <a:pt x="103" y="557"/>
                </a:lnTo>
                <a:lnTo>
                  <a:pt x="92" y="566"/>
                </a:lnTo>
                <a:lnTo>
                  <a:pt x="120" y="621"/>
                </a:lnTo>
                <a:lnTo>
                  <a:pt x="126" y="666"/>
                </a:lnTo>
                <a:lnTo>
                  <a:pt x="142" y="677"/>
                </a:lnTo>
                <a:lnTo>
                  <a:pt x="153" y="702"/>
                </a:lnTo>
                <a:lnTo>
                  <a:pt x="162" y="716"/>
                </a:lnTo>
                <a:lnTo>
                  <a:pt x="165" y="738"/>
                </a:lnTo>
                <a:lnTo>
                  <a:pt x="151" y="761"/>
                </a:lnTo>
                <a:lnTo>
                  <a:pt x="159" y="780"/>
                </a:lnTo>
                <a:lnTo>
                  <a:pt x="206" y="814"/>
                </a:lnTo>
                <a:lnTo>
                  <a:pt x="231" y="819"/>
                </a:lnTo>
                <a:lnTo>
                  <a:pt x="234" y="811"/>
                </a:lnTo>
                <a:lnTo>
                  <a:pt x="273" y="864"/>
                </a:lnTo>
                <a:lnTo>
                  <a:pt x="304" y="875"/>
                </a:lnTo>
                <a:lnTo>
                  <a:pt x="323" y="905"/>
                </a:lnTo>
                <a:lnTo>
                  <a:pt x="354" y="925"/>
                </a:lnTo>
                <a:lnTo>
                  <a:pt x="390" y="969"/>
                </a:lnTo>
                <a:lnTo>
                  <a:pt x="396" y="1017"/>
                </a:lnTo>
                <a:lnTo>
                  <a:pt x="404" y="1033"/>
                </a:lnTo>
                <a:lnTo>
                  <a:pt x="406" y="1050"/>
                </a:lnTo>
                <a:lnTo>
                  <a:pt x="601" y="1067"/>
                </a:lnTo>
                <a:lnTo>
                  <a:pt x="618" y="1053"/>
                </a:lnTo>
                <a:lnTo>
                  <a:pt x="609" y="1014"/>
                </a:lnTo>
                <a:lnTo>
                  <a:pt x="635" y="978"/>
                </a:lnTo>
                <a:lnTo>
                  <a:pt x="646" y="941"/>
                </a:lnTo>
                <a:lnTo>
                  <a:pt x="669" y="922"/>
                </a:lnTo>
                <a:lnTo>
                  <a:pt x="634" y="834"/>
                </a:lnTo>
                <a:lnTo>
                  <a:pt x="290" y="363"/>
                </a:lnTo>
                <a:lnTo>
                  <a:pt x="350" y="84"/>
                </a:lnTo>
                <a:lnTo>
                  <a:pt x="129" y="22"/>
                </a:lnTo>
                <a:lnTo>
                  <a:pt x="54" y="0"/>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4" name="Freeform 69">
            <a:extLst>
              <a:ext uri="{FF2B5EF4-FFF2-40B4-BE49-F238E27FC236}">
                <a16:creationId xmlns:a16="http://schemas.microsoft.com/office/drawing/2014/main" id="{E78DE6FB-A247-48B0-922F-2D7342B95C53}"/>
              </a:ext>
            </a:extLst>
          </p:cNvPr>
          <p:cNvSpPr>
            <a:spLocks/>
          </p:cNvSpPr>
          <p:nvPr/>
        </p:nvSpPr>
        <p:spPr bwMode="auto">
          <a:xfrm>
            <a:off x="6091238" y="4318000"/>
            <a:ext cx="700088" cy="620712"/>
          </a:xfrm>
          <a:custGeom>
            <a:avLst/>
            <a:gdLst>
              <a:gd name="T0" fmla="*/ 18 w 1091"/>
              <a:gd name="T1" fmla="*/ 235 h 966"/>
              <a:gd name="T2" fmla="*/ 50 w 1091"/>
              <a:gd name="T3" fmla="*/ 391 h 966"/>
              <a:gd name="T4" fmla="*/ 134 w 1091"/>
              <a:gd name="T5" fmla="*/ 561 h 966"/>
              <a:gd name="T6" fmla="*/ 103 w 1091"/>
              <a:gd name="T7" fmla="*/ 700 h 966"/>
              <a:gd name="T8" fmla="*/ 105 w 1091"/>
              <a:gd name="T9" fmla="*/ 869 h 966"/>
              <a:gd name="T10" fmla="*/ 226 w 1091"/>
              <a:gd name="T11" fmla="*/ 835 h 966"/>
              <a:gd name="T12" fmla="*/ 366 w 1091"/>
              <a:gd name="T13" fmla="*/ 877 h 966"/>
              <a:gd name="T14" fmla="*/ 448 w 1091"/>
              <a:gd name="T15" fmla="*/ 824 h 966"/>
              <a:gd name="T16" fmla="*/ 525 w 1091"/>
              <a:gd name="T17" fmla="*/ 810 h 966"/>
              <a:gd name="T18" fmla="*/ 609 w 1091"/>
              <a:gd name="T19" fmla="*/ 863 h 966"/>
              <a:gd name="T20" fmla="*/ 578 w 1091"/>
              <a:gd name="T21" fmla="*/ 764 h 966"/>
              <a:gd name="T22" fmla="*/ 585 w 1091"/>
              <a:gd name="T23" fmla="*/ 735 h 966"/>
              <a:gd name="T24" fmla="*/ 662 w 1091"/>
              <a:gd name="T25" fmla="*/ 803 h 966"/>
              <a:gd name="T26" fmla="*/ 655 w 1091"/>
              <a:gd name="T27" fmla="*/ 931 h 966"/>
              <a:gd name="T28" fmla="*/ 767 w 1091"/>
              <a:gd name="T29" fmla="*/ 913 h 966"/>
              <a:gd name="T30" fmla="*/ 877 w 1091"/>
              <a:gd name="T31" fmla="*/ 895 h 966"/>
              <a:gd name="T32" fmla="*/ 842 w 1091"/>
              <a:gd name="T33" fmla="*/ 800 h 966"/>
              <a:gd name="T34" fmla="*/ 908 w 1091"/>
              <a:gd name="T35" fmla="*/ 807 h 966"/>
              <a:gd name="T36" fmla="*/ 993 w 1091"/>
              <a:gd name="T37" fmla="*/ 867 h 966"/>
              <a:gd name="T38" fmla="*/ 1091 w 1091"/>
              <a:gd name="T39" fmla="*/ 891 h 966"/>
              <a:gd name="T40" fmla="*/ 1045 w 1091"/>
              <a:gd name="T41" fmla="*/ 807 h 966"/>
              <a:gd name="T42" fmla="*/ 979 w 1091"/>
              <a:gd name="T43" fmla="*/ 761 h 966"/>
              <a:gd name="T44" fmla="*/ 1010 w 1091"/>
              <a:gd name="T45" fmla="*/ 728 h 966"/>
              <a:gd name="T46" fmla="*/ 1049 w 1091"/>
              <a:gd name="T47" fmla="*/ 693 h 966"/>
              <a:gd name="T48" fmla="*/ 996 w 1091"/>
              <a:gd name="T49" fmla="*/ 661 h 966"/>
              <a:gd name="T50" fmla="*/ 929 w 1091"/>
              <a:gd name="T51" fmla="*/ 679 h 966"/>
              <a:gd name="T52" fmla="*/ 877 w 1091"/>
              <a:gd name="T53" fmla="*/ 647 h 966"/>
              <a:gd name="T54" fmla="*/ 835 w 1091"/>
              <a:gd name="T55" fmla="*/ 707 h 966"/>
              <a:gd name="T56" fmla="*/ 781 w 1091"/>
              <a:gd name="T57" fmla="*/ 696 h 966"/>
              <a:gd name="T58" fmla="*/ 746 w 1091"/>
              <a:gd name="T59" fmla="*/ 622 h 966"/>
              <a:gd name="T60" fmla="*/ 817 w 1091"/>
              <a:gd name="T61" fmla="*/ 615 h 966"/>
              <a:gd name="T62" fmla="*/ 901 w 1091"/>
              <a:gd name="T63" fmla="*/ 608 h 966"/>
              <a:gd name="T64" fmla="*/ 947 w 1091"/>
              <a:gd name="T65" fmla="*/ 569 h 966"/>
              <a:gd name="T66" fmla="*/ 908 w 1091"/>
              <a:gd name="T67" fmla="*/ 473 h 966"/>
              <a:gd name="T68" fmla="*/ 542 w 1091"/>
              <a:gd name="T69" fmla="*/ 476 h 966"/>
              <a:gd name="T70" fmla="*/ 609 w 1091"/>
              <a:gd name="T71" fmla="*/ 253 h 966"/>
              <a:gd name="T72" fmla="*/ 613 w 1091"/>
              <a:gd name="T73" fmla="*/ 150 h 966"/>
              <a:gd name="T74" fmla="*/ 0 w 1091"/>
              <a:gd name="T75" fmla="*/ 79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1" h="966">
                <a:moveTo>
                  <a:pt x="0" y="79"/>
                </a:moveTo>
                <a:lnTo>
                  <a:pt x="18" y="235"/>
                </a:lnTo>
                <a:lnTo>
                  <a:pt x="22" y="317"/>
                </a:lnTo>
                <a:lnTo>
                  <a:pt x="50" y="391"/>
                </a:lnTo>
                <a:lnTo>
                  <a:pt x="96" y="452"/>
                </a:lnTo>
                <a:lnTo>
                  <a:pt x="134" y="561"/>
                </a:lnTo>
                <a:lnTo>
                  <a:pt x="99" y="657"/>
                </a:lnTo>
                <a:lnTo>
                  <a:pt x="103" y="700"/>
                </a:lnTo>
                <a:cubicBezTo>
                  <a:pt x="103" y="722"/>
                  <a:pt x="104" y="745"/>
                  <a:pt x="104" y="768"/>
                </a:cubicBezTo>
                <a:lnTo>
                  <a:pt x="105" y="869"/>
                </a:lnTo>
                <a:lnTo>
                  <a:pt x="170" y="856"/>
                </a:lnTo>
                <a:lnTo>
                  <a:pt x="226" y="835"/>
                </a:lnTo>
                <a:lnTo>
                  <a:pt x="293" y="845"/>
                </a:lnTo>
                <a:lnTo>
                  <a:pt x="366" y="877"/>
                </a:lnTo>
                <a:lnTo>
                  <a:pt x="444" y="877"/>
                </a:lnTo>
                <a:lnTo>
                  <a:pt x="448" y="824"/>
                </a:lnTo>
                <a:lnTo>
                  <a:pt x="479" y="807"/>
                </a:lnTo>
                <a:lnTo>
                  <a:pt x="525" y="810"/>
                </a:lnTo>
                <a:lnTo>
                  <a:pt x="553" y="821"/>
                </a:lnTo>
                <a:lnTo>
                  <a:pt x="609" y="863"/>
                </a:lnTo>
                <a:lnTo>
                  <a:pt x="620" y="810"/>
                </a:lnTo>
                <a:lnTo>
                  <a:pt x="578" y="764"/>
                </a:lnTo>
                <a:lnTo>
                  <a:pt x="567" y="743"/>
                </a:lnTo>
                <a:lnTo>
                  <a:pt x="585" y="735"/>
                </a:lnTo>
                <a:lnTo>
                  <a:pt x="609" y="739"/>
                </a:lnTo>
                <a:lnTo>
                  <a:pt x="662" y="803"/>
                </a:lnTo>
                <a:lnTo>
                  <a:pt x="648" y="842"/>
                </a:lnTo>
                <a:lnTo>
                  <a:pt x="655" y="931"/>
                </a:lnTo>
                <a:lnTo>
                  <a:pt x="729" y="966"/>
                </a:lnTo>
                <a:lnTo>
                  <a:pt x="767" y="913"/>
                </a:lnTo>
                <a:lnTo>
                  <a:pt x="845" y="931"/>
                </a:lnTo>
                <a:lnTo>
                  <a:pt x="877" y="895"/>
                </a:lnTo>
                <a:lnTo>
                  <a:pt x="866" y="828"/>
                </a:lnTo>
                <a:lnTo>
                  <a:pt x="842" y="800"/>
                </a:lnTo>
                <a:lnTo>
                  <a:pt x="845" y="771"/>
                </a:lnTo>
                <a:lnTo>
                  <a:pt x="908" y="807"/>
                </a:lnTo>
                <a:lnTo>
                  <a:pt x="937" y="853"/>
                </a:lnTo>
                <a:lnTo>
                  <a:pt x="993" y="867"/>
                </a:lnTo>
                <a:lnTo>
                  <a:pt x="1049" y="917"/>
                </a:lnTo>
                <a:lnTo>
                  <a:pt x="1091" y="891"/>
                </a:lnTo>
                <a:lnTo>
                  <a:pt x="1091" y="860"/>
                </a:lnTo>
                <a:lnTo>
                  <a:pt x="1045" y="807"/>
                </a:lnTo>
                <a:lnTo>
                  <a:pt x="1010" y="789"/>
                </a:lnTo>
                <a:lnTo>
                  <a:pt x="979" y="761"/>
                </a:lnTo>
                <a:lnTo>
                  <a:pt x="993" y="732"/>
                </a:lnTo>
                <a:lnTo>
                  <a:pt x="1010" y="728"/>
                </a:lnTo>
                <a:lnTo>
                  <a:pt x="1035" y="728"/>
                </a:lnTo>
                <a:lnTo>
                  <a:pt x="1049" y="693"/>
                </a:lnTo>
                <a:lnTo>
                  <a:pt x="1045" y="675"/>
                </a:lnTo>
                <a:lnTo>
                  <a:pt x="996" y="661"/>
                </a:lnTo>
                <a:lnTo>
                  <a:pt x="954" y="693"/>
                </a:lnTo>
                <a:lnTo>
                  <a:pt x="929" y="679"/>
                </a:lnTo>
                <a:lnTo>
                  <a:pt x="915" y="643"/>
                </a:lnTo>
                <a:lnTo>
                  <a:pt x="877" y="647"/>
                </a:lnTo>
                <a:lnTo>
                  <a:pt x="880" y="682"/>
                </a:lnTo>
                <a:lnTo>
                  <a:pt x="835" y="707"/>
                </a:lnTo>
                <a:lnTo>
                  <a:pt x="810" y="707"/>
                </a:lnTo>
                <a:lnTo>
                  <a:pt x="781" y="696"/>
                </a:lnTo>
                <a:lnTo>
                  <a:pt x="785" y="661"/>
                </a:lnTo>
                <a:lnTo>
                  <a:pt x="746" y="622"/>
                </a:lnTo>
                <a:lnTo>
                  <a:pt x="767" y="608"/>
                </a:lnTo>
                <a:lnTo>
                  <a:pt x="817" y="615"/>
                </a:lnTo>
                <a:lnTo>
                  <a:pt x="845" y="590"/>
                </a:lnTo>
                <a:lnTo>
                  <a:pt x="901" y="608"/>
                </a:lnTo>
                <a:lnTo>
                  <a:pt x="947" y="619"/>
                </a:lnTo>
                <a:lnTo>
                  <a:pt x="947" y="569"/>
                </a:lnTo>
                <a:lnTo>
                  <a:pt x="908" y="554"/>
                </a:lnTo>
                <a:lnTo>
                  <a:pt x="908" y="473"/>
                </a:lnTo>
                <a:lnTo>
                  <a:pt x="894" y="445"/>
                </a:lnTo>
                <a:lnTo>
                  <a:pt x="542" y="476"/>
                </a:lnTo>
                <a:lnTo>
                  <a:pt x="550" y="341"/>
                </a:lnTo>
                <a:lnTo>
                  <a:pt x="609" y="253"/>
                </a:lnTo>
                <a:lnTo>
                  <a:pt x="595" y="189"/>
                </a:lnTo>
                <a:lnTo>
                  <a:pt x="613" y="150"/>
                </a:lnTo>
                <a:lnTo>
                  <a:pt x="588" y="0"/>
                </a:lnTo>
                <a:lnTo>
                  <a:pt x="0" y="79"/>
                </a:lnTo>
                <a:close/>
              </a:path>
            </a:pathLst>
          </a:custGeom>
          <a:noFill/>
          <a:ln w="1270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7" name="Freeform 72">
            <a:extLst>
              <a:ext uri="{FF2B5EF4-FFF2-40B4-BE49-F238E27FC236}">
                <a16:creationId xmlns:a16="http://schemas.microsoft.com/office/drawing/2014/main" id="{E17FA4EF-AA19-4830-BC06-4CC68684249E}"/>
              </a:ext>
            </a:extLst>
          </p:cNvPr>
          <p:cNvSpPr>
            <a:spLocks/>
          </p:cNvSpPr>
          <p:nvPr/>
        </p:nvSpPr>
        <p:spPr bwMode="auto">
          <a:xfrm>
            <a:off x="6951663" y="4422775"/>
            <a:ext cx="1093788" cy="855662"/>
          </a:xfrm>
          <a:custGeom>
            <a:avLst/>
            <a:gdLst>
              <a:gd name="T0" fmla="*/ 33 w 1704"/>
              <a:gd name="T1" fmla="*/ 377 h 1330"/>
              <a:gd name="T2" fmla="*/ 80 w 1704"/>
              <a:gd name="T3" fmla="*/ 346 h 1330"/>
              <a:gd name="T4" fmla="*/ 130 w 1704"/>
              <a:gd name="T5" fmla="*/ 306 h 1330"/>
              <a:gd name="T6" fmla="*/ 257 w 1704"/>
              <a:gd name="T7" fmla="*/ 296 h 1330"/>
              <a:gd name="T8" fmla="*/ 347 w 1704"/>
              <a:gd name="T9" fmla="*/ 319 h 1330"/>
              <a:gd name="T10" fmla="*/ 431 w 1704"/>
              <a:gd name="T11" fmla="*/ 333 h 1330"/>
              <a:gd name="T12" fmla="*/ 461 w 1704"/>
              <a:gd name="T13" fmla="*/ 369 h 1330"/>
              <a:gd name="T14" fmla="*/ 538 w 1704"/>
              <a:gd name="T15" fmla="*/ 396 h 1330"/>
              <a:gd name="T16" fmla="*/ 669 w 1704"/>
              <a:gd name="T17" fmla="*/ 346 h 1330"/>
              <a:gd name="T18" fmla="*/ 716 w 1704"/>
              <a:gd name="T19" fmla="*/ 282 h 1330"/>
              <a:gd name="T20" fmla="*/ 856 w 1704"/>
              <a:gd name="T21" fmla="*/ 329 h 1330"/>
              <a:gd name="T22" fmla="*/ 1020 w 1704"/>
              <a:gd name="T23" fmla="*/ 467 h 1330"/>
              <a:gd name="T24" fmla="*/ 1067 w 1704"/>
              <a:gd name="T25" fmla="*/ 704 h 1330"/>
              <a:gd name="T26" fmla="*/ 1120 w 1704"/>
              <a:gd name="T27" fmla="*/ 735 h 1330"/>
              <a:gd name="T28" fmla="*/ 1136 w 1704"/>
              <a:gd name="T29" fmla="*/ 822 h 1330"/>
              <a:gd name="T30" fmla="*/ 1247 w 1704"/>
              <a:gd name="T31" fmla="*/ 959 h 1330"/>
              <a:gd name="T32" fmla="*/ 1273 w 1704"/>
              <a:gd name="T33" fmla="*/ 935 h 1330"/>
              <a:gd name="T34" fmla="*/ 1320 w 1704"/>
              <a:gd name="T35" fmla="*/ 1015 h 1330"/>
              <a:gd name="T36" fmla="*/ 1367 w 1704"/>
              <a:gd name="T37" fmla="*/ 1092 h 1330"/>
              <a:gd name="T38" fmla="*/ 1424 w 1704"/>
              <a:gd name="T39" fmla="*/ 1170 h 1330"/>
              <a:gd name="T40" fmla="*/ 1497 w 1704"/>
              <a:gd name="T41" fmla="*/ 1236 h 1330"/>
              <a:gd name="T42" fmla="*/ 1558 w 1704"/>
              <a:gd name="T43" fmla="*/ 1276 h 1330"/>
              <a:gd name="T44" fmla="*/ 1548 w 1704"/>
              <a:gd name="T45" fmla="*/ 1297 h 1330"/>
              <a:gd name="T46" fmla="*/ 1568 w 1704"/>
              <a:gd name="T47" fmla="*/ 1330 h 1330"/>
              <a:gd name="T48" fmla="*/ 1604 w 1704"/>
              <a:gd name="T49" fmla="*/ 1303 h 1330"/>
              <a:gd name="T50" fmla="*/ 1658 w 1704"/>
              <a:gd name="T51" fmla="*/ 1286 h 1330"/>
              <a:gd name="T52" fmla="*/ 1685 w 1704"/>
              <a:gd name="T53" fmla="*/ 1213 h 1330"/>
              <a:gd name="T54" fmla="*/ 1681 w 1704"/>
              <a:gd name="T55" fmla="*/ 1146 h 1330"/>
              <a:gd name="T56" fmla="*/ 1704 w 1704"/>
              <a:gd name="T57" fmla="*/ 1029 h 1330"/>
              <a:gd name="T58" fmla="*/ 1671 w 1704"/>
              <a:gd name="T59" fmla="*/ 835 h 1330"/>
              <a:gd name="T60" fmla="*/ 1641 w 1704"/>
              <a:gd name="T61" fmla="*/ 748 h 1330"/>
              <a:gd name="T62" fmla="*/ 1564 w 1704"/>
              <a:gd name="T63" fmla="*/ 630 h 1330"/>
              <a:gd name="T64" fmla="*/ 1464 w 1704"/>
              <a:gd name="T65" fmla="*/ 470 h 1330"/>
              <a:gd name="T66" fmla="*/ 1521 w 1704"/>
              <a:gd name="T67" fmla="*/ 487 h 1330"/>
              <a:gd name="T68" fmla="*/ 1504 w 1704"/>
              <a:gd name="T69" fmla="*/ 450 h 1330"/>
              <a:gd name="T70" fmla="*/ 1381 w 1704"/>
              <a:gd name="T71" fmla="*/ 279 h 1330"/>
              <a:gd name="T72" fmla="*/ 1307 w 1704"/>
              <a:gd name="T73" fmla="*/ 163 h 1330"/>
              <a:gd name="T74" fmla="*/ 1250 w 1704"/>
              <a:gd name="T75" fmla="*/ 102 h 1330"/>
              <a:gd name="T76" fmla="*/ 1267 w 1704"/>
              <a:gd name="T77" fmla="*/ 185 h 1330"/>
              <a:gd name="T78" fmla="*/ 1230 w 1704"/>
              <a:gd name="T79" fmla="*/ 179 h 1330"/>
              <a:gd name="T80" fmla="*/ 1220 w 1704"/>
              <a:gd name="T81" fmla="*/ 105 h 1330"/>
              <a:gd name="T82" fmla="*/ 1264 w 1704"/>
              <a:gd name="T83" fmla="*/ 0 h 1330"/>
              <a:gd name="T84" fmla="*/ 1163 w 1704"/>
              <a:gd name="T85" fmla="*/ 2 h 1330"/>
              <a:gd name="T86" fmla="*/ 1126 w 1704"/>
              <a:gd name="T87" fmla="*/ 122 h 1330"/>
              <a:gd name="T88" fmla="*/ 575 w 1704"/>
              <a:gd name="T89" fmla="*/ 149 h 1330"/>
              <a:gd name="T90" fmla="*/ 0 w 1704"/>
              <a:gd name="T91" fmla="*/ 22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4" h="1330">
                <a:moveTo>
                  <a:pt x="0" y="229"/>
                </a:moveTo>
                <a:lnTo>
                  <a:pt x="33" y="377"/>
                </a:lnTo>
                <a:lnTo>
                  <a:pt x="60" y="366"/>
                </a:lnTo>
                <a:lnTo>
                  <a:pt x="80" y="346"/>
                </a:lnTo>
                <a:lnTo>
                  <a:pt x="86" y="306"/>
                </a:lnTo>
                <a:lnTo>
                  <a:pt x="130" y="306"/>
                </a:lnTo>
                <a:lnTo>
                  <a:pt x="167" y="329"/>
                </a:lnTo>
                <a:lnTo>
                  <a:pt x="257" y="296"/>
                </a:lnTo>
                <a:lnTo>
                  <a:pt x="318" y="319"/>
                </a:lnTo>
                <a:lnTo>
                  <a:pt x="347" y="319"/>
                </a:lnTo>
                <a:lnTo>
                  <a:pt x="405" y="303"/>
                </a:lnTo>
                <a:lnTo>
                  <a:pt x="431" y="333"/>
                </a:lnTo>
                <a:lnTo>
                  <a:pt x="434" y="363"/>
                </a:lnTo>
                <a:lnTo>
                  <a:pt x="461" y="369"/>
                </a:lnTo>
                <a:lnTo>
                  <a:pt x="515" y="420"/>
                </a:lnTo>
                <a:lnTo>
                  <a:pt x="538" y="396"/>
                </a:lnTo>
                <a:lnTo>
                  <a:pt x="592" y="400"/>
                </a:lnTo>
                <a:lnTo>
                  <a:pt x="669" y="346"/>
                </a:lnTo>
                <a:lnTo>
                  <a:pt x="685" y="306"/>
                </a:lnTo>
                <a:lnTo>
                  <a:pt x="716" y="282"/>
                </a:lnTo>
                <a:lnTo>
                  <a:pt x="799" y="296"/>
                </a:lnTo>
                <a:lnTo>
                  <a:pt x="856" y="329"/>
                </a:lnTo>
                <a:lnTo>
                  <a:pt x="879" y="403"/>
                </a:lnTo>
                <a:lnTo>
                  <a:pt x="1020" y="467"/>
                </a:lnTo>
                <a:lnTo>
                  <a:pt x="1056" y="540"/>
                </a:lnTo>
                <a:lnTo>
                  <a:pt x="1067" y="704"/>
                </a:lnTo>
                <a:lnTo>
                  <a:pt x="1096" y="757"/>
                </a:lnTo>
                <a:lnTo>
                  <a:pt x="1120" y="735"/>
                </a:lnTo>
                <a:lnTo>
                  <a:pt x="1153" y="775"/>
                </a:lnTo>
                <a:lnTo>
                  <a:pt x="1136" y="822"/>
                </a:lnTo>
                <a:lnTo>
                  <a:pt x="1136" y="848"/>
                </a:lnTo>
                <a:lnTo>
                  <a:pt x="1247" y="959"/>
                </a:lnTo>
                <a:lnTo>
                  <a:pt x="1263" y="935"/>
                </a:lnTo>
                <a:lnTo>
                  <a:pt x="1273" y="935"/>
                </a:lnTo>
                <a:lnTo>
                  <a:pt x="1284" y="975"/>
                </a:lnTo>
                <a:lnTo>
                  <a:pt x="1320" y="1015"/>
                </a:lnTo>
                <a:lnTo>
                  <a:pt x="1320" y="1046"/>
                </a:lnTo>
                <a:lnTo>
                  <a:pt x="1367" y="1092"/>
                </a:lnTo>
                <a:lnTo>
                  <a:pt x="1384" y="1142"/>
                </a:lnTo>
                <a:lnTo>
                  <a:pt x="1424" y="1170"/>
                </a:lnTo>
                <a:lnTo>
                  <a:pt x="1454" y="1166"/>
                </a:lnTo>
                <a:lnTo>
                  <a:pt x="1497" y="1236"/>
                </a:lnTo>
                <a:lnTo>
                  <a:pt x="1534" y="1257"/>
                </a:lnTo>
                <a:lnTo>
                  <a:pt x="1558" y="1276"/>
                </a:lnTo>
                <a:lnTo>
                  <a:pt x="1564" y="1286"/>
                </a:lnTo>
                <a:lnTo>
                  <a:pt x="1548" y="1297"/>
                </a:lnTo>
                <a:lnTo>
                  <a:pt x="1540" y="1307"/>
                </a:lnTo>
                <a:lnTo>
                  <a:pt x="1568" y="1330"/>
                </a:lnTo>
                <a:lnTo>
                  <a:pt x="1584" y="1323"/>
                </a:lnTo>
                <a:lnTo>
                  <a:pt x="1604" y="1303"/>
                </a:lnTo>
                <a:lnTo>
                  <a:pt x="1624" y="1279"/>
                </a:lnTo>
                <a:lnTo>
                  <a:pt x="1658" y="1286"/>
                </a:lnTo>
                <a:lnTo>
                  <a:pt x="1668" y="1257"/>
                </a:lnTo>
                <a:lnTo>
                  <a:pt x="1685" y="1213"/>
                </a:lnTo>
                <a:lnTo>
                  <a:pt x="1674" y="1176"/>
                </a:lnTo>
                <a:lnTo>
                  <a:pt x="1681" y="1146"/>
                </a:lnTo>
                <a:lnTo>
                  <a:pt x="1691" y="1102"/>
                </a:lnTo>
                <a:lnTo>
                  <a:pt x="1704" y="1029"/>
                </a:lnTo>
                <a:cubicBezTo>
                  <a:pt x="1703" y="996"/>
                  <a:pt x="1703" y="964"/>
                  <a:pt x="1701" y="931"/>
                </a:cubicBezTo>
                <a:lnTo>
                  <a:pt x="1671" y="835"/>
                </a:lnTo>
                <a:lnTo>
                  <a:pt x="1638" y="761"/>
                </a:lnTo>
                <a:lnTo>
                  <a:pt x="1641" y="748"/>
                </a:lnTo>
                <a:lnTo>
                  <a:pt x="1614" y="694"/>
                </a:lnTo>
                <a:lnTo>
                  <a:pt x="1564" y="630"/>
                </a:lnTo>
                <a:lnTo>
                  <a:pt x="1477" y="500"/>
                </a:lnTo>
                <a:lnTo>
                  <a:pt x="1464" y="470"/>
                </a:lnTo>
                <a:lnTo>
                  <a:pt x="1487" y="464"/>
                </a:lnTo>
                <a:lnTo>
                  <a:pt x="1521" y="487"/>
                </a:lnTo>
                <a:lnTo>
                  <a:pt x="1554" y="583"/>
                </a:lnTo>
                <a:lnTo>
                  <a:pt x="1504" y="450"/>
                </a:lnTo>
                <a:lnTo>
                  <a:pt x="1407" y="356"/>
                </a:lnTo>
                <a:lnTo>
                  <a:pt x="1381" y="279"/>
                </a:lnTo>
                <a:lnTo>
                  <a:pt x="1331" y="219"/>
                </a:lnTo>
                <a:lnTo>
                  <a:pt x="1307" y="163"/>
                </a:lnTo>
                <a:lnTo>
                  <a:pt x="1270" y="85"/>
                </a:lnTo>
                <a:lnTo>
                  <a:pt x="1250" y="102"/>
                </a:lnTo>
                <a:lnTo>
                  <a:pt x="1257" y="149"/>
                </a:lnTo>
                <a:lnTo>
                  <a:pt x="1267" y="185"/>
                </a:lnTo>
                <a:lnTo>
                  <a:pt x="1267" y="206"/>
                </a:lnTo>
                <a:lnTo>
                  <a:pt x="1230" y="179"/>
                </a:lnTo>
                <a:lnTo>
                  <a:pt x="1223" y="139"/>
                </a:lnTo>
                <a:lnTo>
                  <a:pt x="1220" y="105"/>
                </a:lnTo>
                <a:lnTo>
                  <a:pt x="1244" y="68"/>
                </a:lnTo>
                <a:lnTo>
                  <a:pt x="1264" y="0"/>
                </a:lnTo>
                <a:lnTo>
                  <a:pt x="1197" y="18"/>
                </a:lnTo>
                <a:lnTo>
                  <a:pt x="1163" y="2"/>
                </a:lnTo>
                <a:lnTo>
                  <a:pt x="1133" y="25"/>
                </a:lnTo>
                <a:lnTo>
                  <a:pt x="1126" y="122"/>
                </a:lnTo>
                <a:lnTo>
                  <a:pt x="1067" y="102"/>
                </a:lnTo>
                <a:lnTo>
                  <a:pt x="575" y="149"/>
                </a:lnTo>
                <a:lnTo>
                  <a:pt x="484" y="116"/>
                </a:lnTo>
                <a:lnTo>
                  <a:pt x="0" y="229"/>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8" name="Freeform 73">
            <a:extLst>
              <a:ext uri="{FF2B5EF4-FFF2-40B4-BE49-F238E27FC236}">
                <a16:creationId xmlns:a16="http://schemas.microsoft.com/office/drawing/2014/main" id="{6E00A37F-34A5-4A38-B4E4-BA9E6B211B35}"/>
              </a:ext>
            </a:extLst>
          </p:cNvPr>
          <p:cNvSpPr>
            <a:spLocks/>
          </p:cNvSpPr>
          <p:nvPr/>
        </p:nvSpPr>
        <p:spPr bwMode="auto">
          <a:xfrm>
            <a:off x="7258050" y="3302000"/>
            <a:ext cx="1046163" cy="555625"/>
          </a:xfrm>
          <a:custGeom>
            <a:avLst/>
            <a:gdLst>
              <a:gd name="T0" fmla="*/ 185 w 659"/>
              <a:gd name="T1" fmla="*/ 178 h 350"/>
              <a:gd name="T2" fmla="*/ 148 w 659"/>
              <a:gd name="T3" fmla="*/ 191 h 350"/>
              <a:gd name="T4" fmla="*/ 104 w 659"/>
              <a:gd name="T5" fmla="*/ 218 h 350"/>
              <a:gd name="T6" fmla="*/ 83 w 659"/>
              <a:gd name="T7" fmla="*/ 258 h 350"/>
              <a:gd name="T8" fmla="*/ 28 w 659"/>
              <a:gd name="T9" fmla="*/ 297 h 350"/>
              <a:gd name="T10" fmla="*/ 0 w 659"/>
              <a:gd name="T11" fmla="*/ 334 h 350"/>
              <a:gd name="T12" fmla="*/ 98 w 659"/>
              <a:gd name="T13" fmla="*/ 334 h 350"/>
              <a:gd name="T14" fmla="*/ 257 w 659"/>
              <a:gd name="T15" fmla="*/ 280 h 350"/>
              <a:gd name="T16" fmla="*/ 379 w 659"/>
              <a:gd name="T17" fmla="*/ 274 h 350"/>
              <a:gd name="T18" fmla="*/ 492 w 659"/>
              <a:gd name="T19" fmla="*/ 327 h 350"/>
              <a:gd name="T20" fmla="*/ 529 w 659"/>
              <a:gd name="T21" fmla="*/ 292 h 350"/>
              <a:gd name="T22" fmla="*/ 561 w 659"/>
              <a:gd name="T23" fmla="*/ 232 h 350"/>
              <a:gd name="T24" fmla="*/ 598 w 659"/>
              <a:gd name="T25" fmla="*/ 207 h 350"/>
              <a:gd name="T26" fmla="*/ 623 w 659"/>
              <a:gd name="T27" fmla="*/ 170 h 350"/>
              <a:gd name="T28" fmla="*/ 602 w 659"/>
              <a:gd name="T29" fmla="*/ 177 h 350"/>
              <a:gd name="T30" fmla="*/ 583 w 659"/>
              <a:gd name="T31" fmla="*/ 190 h 350"/>
              <a:gd name="T32" fmla="*/ 570 w 659"/>
              <a:gd name="T33" fmla="*/ 180 h 350"/>
              <a:gd name="T34" fmla="*/ 586 w 659"/>
              <a:gd name="T35" fmla="*/ 177 h 350"/>
              <a:gd name="T36" fmla="*/ 596 w 659"/>
              <a:gd name="T37" fmla="*/ 166 h 350"/>
              <a:gd name="T38" fmla="*/ 588 w 659"/>
              <a:gd name="T39" fmla="*/ 152 h 350"/>
              <a:gd name="T40" fmla="*/ 565 w 659"/>
              <a:gd name="T41" fmla="*/ 147 h 350"/>
              <a:gd name="T42" fmla="*/ 582 w 659"/>
              <a:gd name="T43" fmla="*/ 137 h 350"/>
              <a:gd name="T44" fmla="*/ 601 w 659"/>
              <a:gd name="T45" fmla="*/ 122 h 350"/>
              <a:gd name="T46" fmla="*/ 629 w 659"/>
              <a:gd name="T47" fmla="*/ 127 h 350"/>
              <a:gd name="T48" fmla="*/ 650 w 659"/>
              <a:gd name="T49" fmla="*/ 96 h 350"/>
              <a:gd name="T50" fmla="*/ 632 w 659"/>
              <a:gd name="T51" fmla="*/ 62 h 350"/>
              <a:gd name="T52" fmla="*/ 624 w 659"/>
              <a:gd name="T53" fmla="*/ 84 h 350"/>
              <a:gd name="T54" fmla="*/ 585 w 659"/>
              <a:gd name="T55" fmla="*/ 81 h 350"/>
              <a:gd name="T56" fmla="*/ 568 w 659"/>
              <a:gd name="T57" fmla="*/ 76 h 350"/>
              <a:gd name="T58" fmla="*/ 569 w 659"/>
              <a:gd name="T59" fmla="*/ 55 h 350"/>
              <a:gd name="T60" fmla="*/ 593 w 659"/>
              <a:gd name="T61" fmla="*/ 61 h 350"/>
              <a:gd name="T62" fmla="*/ 614 w 659"/>
              <a:gd name="T63" fmla="*/ 48 h 350"/>
              <a:gd name="T64" fmla="*/ 619 w 659"/>
              <a:gd name="T65" fmla="*/ 37 h 350"/>
              <a:gd name="T66" fmla="*/ 615 w 659"/>
              <a:gd name="T67" fmla="*/ 12 h 350"/>
              <a:gd name="T68" fmla="*/ 659 w 659"/>
              <a:gd name="T69" fmla="*/ 58 h 350"/>
              <a:gd name="T70" fmla="*/ 471 w 659"/>
              <a:gd name="T71" fmla="*/ 4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9" h="350">
                <a:moveTo>
                  <a:pt x="185" y="140"/>
                </a:moveTo>
                <a:lnTo>
                  <a:pt x="185" y="178"/>
                </a:lnTo>
                <a:lnTo>
                  <a:pt x="167" y="191"/>
                </a:lnTo>
                <a:lnTo>
                  <a:pt x="148" y="191"/>
                </a:lnTo>
                <a:lnTo>
                  <a:pt x="134" y="218"/>
                </a:lnTo>
                <a:lnTo>
                  <a:pt x="104" y="218"/>
                </a:lnTo>
                <a:lnTo>
                  <a:pt x="97" y="245"/>
                </a:lnTo>
                <a:lnTo>
                  <a:pt x="83" y="258"/>
                </a:lnTo>
                <a:lnTo>
                  <a:pt x="57" y="273"/>
                </a:lnTo>
                <a:lnTo>
                  <a:pt x="28" y="297"/>
                </a:lnTo>
                <a:lnTo>
                  <a:pt x="21" y="321"/>
                </a:lnTo>
                <a:lnTo>
                  <a:pt x="0" y="334"/>
                </a:lnTo>
                <a:lnTo>
                  <a:pt x="13" y="350"/>
                </a:lnTo>
                <a:lnTo>
                  <a:pt x="98" y="334"/>
                </a:lnTo>
                <a:lnTo>
                  <a:pt x="190" y="286"/>
                </a:lnTo>
                <a:lnTo>
                  <a:pt x="257" y="280"/>
                </a:lnTo>
                <a:lnTo>
                  <a:pt x="300" y="301"/>
                </a:lnTo>
                <a:lnTo>
                  <a:pt x="379" y="274"/>
                </a:lnTo>
                <a:lnTo>
                  <a:pt x="477" y="340"/>
                </a:lnTo>
                <a:lnTo>
                  <a:pt x="492" y="327"/>
                </a:lnTo>
                <a:lnTo>
                  <a:pt x="509" y="317"/>
                </a:lnTo>
                <a:lnTo>
                  <a:pt x="529" y="292"/>
                </a:lnTo>
                <a:lnTo>
                  <a:pt x="540" y="266"/>
                </a:lnTo>
                <a:lnTo>
                  <a:pt x="561" y="232"/>
                </a:lnTo>
                <a:lnTo>
                  <a:pt x="579" y="212"/>
                </a:lnTo>
                <a:lnTo>
                  <a:pt x="598" y="207"/>
                </a:lnTo>
                <a:lnTo>
                  <a:pt x="619" y="191"/>
                </a:lnTo>
                <a:lnTo>
                  <a:pt x="623" y="170"/>
                </a:lnTo>
                <a:lnTo>
                  <a:pt x="615" y="169"/>
                </a:lnTo>
                <a:lnTo>
                  <a:pt x="602" y="177"/>
                </a:lnTo>
                <a:lnTo>
                  <a:pt x="596" y="186"/>
                </a:lnTo>
                <a:lnTo>
                  <a:pt x="583" y="190"/>
                </a:lnTo>
                <a:lnTo>
                  <a:pt x="573" y="186"/>
                </a:lnTo>
                <a:lnTo>
                  <a:pt x="570" y="180"/>
                </a:lnTo>
                <a:lnTo>
                  <a:pt x="576" y="176"/>
                </a:lnTo>
                <a:lnTo>
                  <a:pt x="586" y="177"/>
                </a:lnTo>
                <a:lnTo>
                  <a:pt x="592" y="177"/>
                </a:lnTo>
                <a:lnTo>
                  <a:pt x="596" y="166"/>
                </a:lnTo>
                <a:lnTo>
                  <a:pt x="597" y="153"/>
                </a:lnTo>
                <a:lnTo>
                  <a:pt x="588" y="152"/>
                </a:lnTo>
                <a:lnTo>
                  <a:pt x="573" y="151"/>
                </a:lnTo>
                <a:lnTo>
                  <a:pt x="565" y="147"/>
                </a:lnTo>
                <a:lnTo>
                  <a:pt x="572" y="137"/>
                </a:lnTo>
                <a:lnTo>
                  <a:pt x="582" y="137"/>
                </a:lnTo>
                <a:lnTo>
                  <a:pt x="590" y="130"/>
                </a:lnTo>
                <a:lnTo>
                  <a:pt x="601" y="122"/>
                </a:lnTo>
                <a:lnTo>
                  <a:pt x="614" y="132"/>
                </a:lnTo>
                <a:lnTo>
                  <a:pt x="629" y="127"/>
                </a:lnTo>
                <a:lnTo>
                  <a:pt x="638" y="114"/>
                </a:lnTo>
                <a:lnTo>
                  <a:pt x="650" y="96"/>
                </a:lnTo>
                <a:lnTo>
                  <a:pt x="644" y="68"/>
                </a:lnTo>
                <a:lnTo>
                  <a:pt x="632" y="62"/>
                </a:lnTo>
                <a:lnTo>
                  <a:pt x="627" y="75"/>
                </a:lnTo>
                <a:lnTo>
                  <a:pt x="624" y="84"/>
                </a:lnTo>
                <a:lnTo>
                  <a:pt x="604" y="77"/>
                </a:lnTo>
                <a:lnTo>
                  <a:pt x="585" y="81"/>
                </a:lnTo>
                <a:lnTo>
                  <a:pt x="573" y="89"/>
                </a:lnTo>
                <a:lnTo>
                  <a:pt x="568" y="76"/>
                </a:lnTo>
                <a:lnTo>
                  <a:pt x="559" y="62"/>
                </a:lnTo>
                <a:lnTo>
                  <a:pt x="569" y="55"/>
                </a:lnTo>
                <a:lnTo>
                  <a:pt x="583" y="66"/>
                </a:lnTo>
                <a:lnTo>
                  <a:pt x="593" y="61"/>
                </a:lnTo>
                <a:lnTo>
                  <a:pt x="601" y="59"/>
                </a:lnTo>
                <a:lnTo>
                  <a:pt x="614" y="48"/>
                </a:lnTo>
                <a:lnTo>
                  <a:pt x="621" y="48"/>
                </a:lnTo>
                <a:lnTo>
                  <a:pt x="619" y="37"/>
                </a:lnTo>
                <a:lnTo>
                  <a:pt x="612" y="14"/>
                </a:lnTo>
                <a:lnTo>
                  <a:pt x="615" y="12"/>
                </a:lnTo>
                <a:lnTo>
                  <a:pt x="655" y="61"/>
                </a:lnTo>
                <a:lnTo>
                  <a:pt x="659" y="58"/>
                </a:lnTo>
                <a:lnTo>
                  <a:pt x="609" y="0"/>
                </a:lnTo>
                <a:lnTo>
                  <a:pt x="471" y="44"/>
                </a:lnTo>
                <a:lnTo>
                  <a:pt x="185" y="14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9" name="Freeform 74">
            <a:extLst>
              <a:ext uri="{FF2B5EF4-FFF2-40B4-BE49-F238E27FC236}">
                <a16:creationId xmlns:a16="http://schemas.microsoft.com/office/drawing/2014/main" id="{5EF49A33-09DC-47BB-9C7C-A4B9B8B4FD8D}"/>
              </a:ext>
            </a:extLst>
          </p:cNvPr>
          <p:cNvSpPr>
            <a:spLocks/>
          </p:cNvSpPr>
          <p:nvPr/>
        </p:nvSpPr>
        <p:spPr bwMode="auto">
          <a:xfrm>
            <a:off x="7258050" y="3302000"/>
            <a:ext cx="1046163" cy="555625"/>
          </a:xfrm>
          <a:custGeom>
            <a:avLst/>
            <a:gdLst>
              <a:gd name="T0" fmla="*/ 185 w 659"/>
              <a:gd name="T1" fmla="*/ 178 h 350"/>
              <a:gd name="T2" fmla="*/ 148 w 659"/>
              <a:gd name="T3" fmla="*/ 191 h 350"/>
              <a:gd name="T4" fmla="*/ 104 w 659"/>
              <a:gd name="T5" fmla="*/ 218 h 350"/>
              <a:gd name="T6" fmla="*/ 83 w 659"/>
              <a:gd name="T7" fmla="*/ 258 h 350"/>
              <a:gd name="T8" fmla="*/ 28 w 659"/>
              <a:gd name="T9" fmla="*/ 297 h 350"/>
              <a:gd name="T10" fmla="*/ 0 w 659"/>
              <a:gd name="T11" fmla="*/ 334 h 350"/>
              <a:gd name="T12" fmla="*/ 98 w 659"/>
              <a:gd name="T13" fmla="*/ 334 h 350"/>
              <a:gd name="T14" fmla="*/ 257 w 659"/>
              <a:gd name="T15" fmla="*/ 280 h 350"/>
              <a:gd name="T16" fmla="*/ 379 w 659"/>
              <a:gd name="T17" fmla="*/ 274 h 350"/>
              <a:gd name="T18" fmla="*/ 492 w 659"/>
              <a:gd name="T19" fmla="*/ 327 h 350"/>
              <a:gd name="T20" fmla="*/ 529 w 659"/>
              <a:gd name="T21" fmla="*/ 292 h 350"/>
              <a:gd name="T22" fmla="*/ 561 w 659"/>
              <a:gd name="T23" fmla="*/ 232 h 350"/>
              <a:gd name="T24" fmla="*/ 598 w 659"/>
              <a:gd name="T25" fmla="*/ 207 h 350"/>
              <a:gd name="T26" fmla="*/ 623 w 659"/>
              <a:gd name="T27" fmla="*/ 170 h 350"/>
              <a:gd name="T28" fmla="*/ 602 w 659"/>
              <a:gd name="T29" fmla="*/ 177 h 350"/>
              <a:gd name="T30" fmla="*/ 583 w 659"/>
              <a:gd name="T31" fmla="*/ 190 h 350"/>
              <a:gd name="T32" fmla="*/ 570 w 659"/>
              <a:gd name="T33" fmla="*/ 180 h 350"/>
              <a:gd name="T34" fmla="*/ 586 w 659"/>
              <a:gd name="T35" fmla="*/ 177 h 350"/>
              <a:gd name="T36" fmla="*/ 596 w 659"/>
              <a:gd name="T37" fmla="*/ 166 h 350"/>
              <a:gd name="T38" fmla="*/ 588 w 659"/>
              <a:gd name="T39" fmla="*/ 152 h 350"/>
              <a:gd name="T40" fmla="*/ 565 w 659"/>
              <a:gd name="T41" fmla="*/ 147 h 350"/>
              <a:gd name="T42" fmla="*/ 582 w 659"/>
              <a:gd name="T43" fmla="*/ 137 h 350"/>
              <a:gd name="T44" fmla="*/ 601 w 659"/>
              <a:gd name="T45" fmla="*/ 122 h 350"/>
              <a:gd name="T46" fmla="*/ 629 w 659"/>
              <a:gd name="T47" fmla="*/ 127 h 350"/>
              <a:gd name="T48" fmla="*/ 650 w 659"/>
              <a:gd name="T49" fmla="*/ 96 h 350"/>
              <a:gd name="T50" fmla="*/ 632 w 659"/>
              <a:gd name="T51" fmla="*/ 62 h 350"/>
              <a:gd name="T52" fmla="*/ 624 w 659"/>
              <a:gd name="T53" fmla="*/ 84 h 350"/>
              <a:gd name="T54" fmla="*/ 585 w 659"/>
              <a:gd name="T55" fmla="*/ 81 h 350"/>
              <a:gd name="T56" fmla="*/ 568 w 659"/>
              <a:gd name="T57" fmla="*/ 76 h 350"/>
              <a:gd name="T58" fmla="*/ 569 w 659"/>
              <a:gd name="T59" fmla="*/ 55 h 350"/>
              <a:gd name="T60" fmla="*/ 593 w 659"/>
              <a:gd name="T61" fmla="*/ 61 h 350"/>
              <a:gd name="T62" fmla="*/ 614 w 659"/>
              <a:gd name="T63" fmla="*/ 48 h 350"/>
              <a:gd name="T64" fmla="*/ 619 w 659"/>
              <a:gd name="T65" fmla="*/ 37 h 350"/>
              <a:gd name="T66" fmla="*/ 615 w 659"/>
              <a:gd name="T67" fmla="*/ 12 h 350"/>
              <a:gd name="T68" fmla="*/ 659 w 659"/>
              <a:gd name="T69" fmla="*/ 58 h 350"/>
              <a:gd name="T70" fmla="*/ 471 w 659"/>
              <a:gd name="T71" fmla="*/ 4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9" h="350">
                <a:moveTo>
                  <a:pt x="185" y="140"/>
                </a:moveTo>
                <a:lnTo>
                  <a:pt x="185" y="178"/>
                </a:lnTo>
                <a:lnTo>
                  <a:pt x="167" y="191"/>
                </a:lnTo>
                <a:lnTo>
                  <a:pt x="148" y="191"/>
                </a:lnTo>
                <a:lnTo>
                  <a:pt x="134" y="218"/>
                </a:lnTo>
                <a:lnTo>
                  <a:pt x="104" y="218"/>
                </a:lnTo>
                <a:lnTo>
                  <a:pt x="97" y="245"/>
                </a:lnTo>
                <a:lnTo>
                  <a:pt x="83" y="258"/>
                </a:lnTo>
                <a:lnTo>
                  <a:pt x="57" y="273"/>
                </a:lnTo>
                <a:lnTo>
                  <a:pt x="28" y="297"/>
                </a:lnTo>
                <a:lnTo>
                  <a:pt x="21" y="321"/>
                </a:lnTo>
                <a:lnTo>
                  <a:pt x="0" y="334"/>
                </a:lnTo>
                <a:lnTo>
                  <a:pt x="13" y="350"/>
                </a:lnTo>
                <a:lnTo>
                  <a:pt x="98" y="334"/>
                </a:lnTo>
                <a:lnTo>
                  <a:pt x="190" y="286"/>
                </a:lnTo>
                <a:lnTo>
                  <a:pt x="257" y="280"/>
                </a:lnTo>
                <a:lnTo>
                  <a:pt x="300" y="301"/>
                </a:lnTo>
                <a:lnTo>
                  <a:pt x="379" y="274"/>
                </a:lnTo>
                <a:lnTo>
                  <a:pt x="477" y="340"/>
                </a:lnTo>
                <a:lnTo>
                  <a:pt x="492" y="327"/>
                </a:lnTo>
                <a:lnTo>
                  <a:pt x="509" y="317"/>
                </a:lnTo>
                <a:lnTo>
                  <a:pt x="529" y="292"/>
                </a:lnTo>
                <a:lnTo>
                  <a:pt x="540" y="266"/>
                </a:lnTo>
                <a:lnTo>
                  <a:pt x="561" y="232"/>
                </a:lnTo>
                <a:lnTo>
                  <a:pt x="579" y="212"/>
                </a:lnTo>
                <a:lnTo>
                  <a:pt x="598" y="207"/>
                </a:lnTo>
                <a:lnTo>
                  <a:pt x="619" y="191"/>
                </a:lnTo>
                <a:lnTo>
                  <a:pt x="623" y="170"/>
                </a:lnTo>
                <a:lnTo>
                  <a:pt x="615" y="169"/>
                </a:lnTo>
                <a:lnTo>
                  <a:pt x="602" y="177"/>
                </a:lnTo>
                <a:lnTo>
                  <a:pt x="596" y="186"/>
                </a:lnTo>
                <a:lnTo>
                  <a:pt x="583" y="190"/>
                </a:lnTo>
                <a:lnTo>
                  <a:pt x="573" y="186"/>
                </a:lnTo>
                <a:lnTo>
                  <a:pt x="570" y="180"/>
                </a:lnTo>
                <a:lnTo>
                  <a:pt x="576" y="176"/>
                </a:lnTo>
                <a:lnTo>
                  <a:pt x="586" y="177"/>
                </a:lnTo>
                <a:lnTo>
                  <a:pt x="592" y="177"/>
                </a:lnTo>
                <a:lnTo>
                  <a:pt x="596" y="166"/>
                </a:lnTo>
                <a:lnTo>
                  <a:pt x="597" y="153"/>
                </a:lnTo>
                <a:lnTo>
                  <a:pt x="588" y="152"/>
                </a:lnTo>
                <a:lnTo>
                  <a:pt x="573" y="151"/>
                </a:lnTo>
                <a:lnTo>
                  <a:pt x="565" y="147"/>
                </a:lnTo>
                <a:lnTo>
                  <a:pt x="572" y="137"/>
                </a:lnTo>
                <a:lnTo>
                  <a:pt x="582" y="137"/>
                </a:lnTo>
                <a:lnTo>
                  <a:pt x="590" y="130"/>
                </a:lnTo>
                <a:lnTo>
                  <a:pt x="601" y="122"/>
                </a:lnTo>
                <a:lnTo>
                  <a:pt x="614" y="132"/>
                </a:lnTo>
                <a:lnTo>
                  <a:pt x="629" y="127"/>
                </a:lnTo>
                <a:lnTo>
                  <a:pt x="638" y="114"/>
                </a:lnTo>
                <a:lnTo>
                  <a:pt x="650" y="96"/>
                </a:lnTo>
                <a:lnTo>
                  <a:pt x="644" y="68"/>
                </a:lnTo>
                <a:lnTo>
                  <a:pt x="632" y="62"/>
                </a:lnTo>
                <a:lnTo>
                  <a:pt x="627" y="75"/>
                </a:lnTo>
                <a:lnTo>
                  <a:pt x="624" y="84"/>
                </a:lnTo>
                <a:lnTo>
                  <a:pt x="604" y="77"/>
                </a:lnTo>
                <a:lnTo>
                  <a:pt x="585" y="81"/>
                </a:lnTo>
                <a:lnTo>
                  <a:pt x="573" y="89"/>
                </a:lnTo>
                <a:lnTo>
                  <a:pt x="568" y="76"/>
                </a:lnTo>
                <a:lnTo>
                  <a:pt x="559" y="62"/>
                </a:lnTo>
                <a:lnTo>
                  <a:pt x="569" y="55"/>
                </a:lnTo>
                <a:lnTo>
                  <a:pt x="583" y="66"/>
                </a:lnTo>
                <a:lnTo>
                  <a:pt x="593" y="61"/>
                </a:lnTo>
                <a:lnTo>
                  <a:pt x="601" y="59"/>
                </a:lnTo>
                <a:lnTo>
                  <a:pt x="614" y="48"/>
                </a:lnTo>
                <a:lnTo>
                  <a:pt x="621" y="48"/>
                </a:lnTo>
                <a:lnTo>
                  <a:pt x="619" y="37"/>
                </a:lnTo>
                <a:lnTo>
                  <a:pt x="612" y="14"/>
                </a:lnTo>
                <a:lnTo>
                  <a:pt x="615" y="12"/>
                </a:lnTo>
                <a:lnTo>
                  <a:pt x="655" y="61"/>
                </a:lnTo>
                <a:lnTo>
                  <a:pt x="659" y="58"/>
                </a:lnTo>
                <a:lnTo>
                  <a:pt x="609" y="0"/>
                </a:lnTo>
                <a:lnTo>
                  <a:pt x="471" y="44"/>
                </a:lnTo>
                <a:lnTo>
                  <a:pt x="185" y="140"/>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1" name="Freeform 76">
            <a:extLst>
              <a:ext uri="{FF2B5EF4-FFF2-40B4-BE49-F238E27FC236}">
                <a16:creationId xmlns:a16="http://schemas.microsoft.com/office/drawing/2014/main" id="{3DF9909C-4771-4D19-87BB-92547095F1CD}"/>
              </a:ext>
            </a:extLst>
          </p:cNvPr>
          <p:cNvSpPr>
            <a:spLocks/>
          </p:cNvSpPr>
          <p:nvPr/>
        </p:nvSpPr>
        <p:spPr bwMode="auto">
          <a:xfrm>
            <a:off x="8328025" y="1487488"/>
            <a:ext cx="442913" cy="684212"/>
          </a:xfrm>
          <a:custGeom>
            <a:avLst/>
            <a:gdLst>
              <a:gd name="T0" fmla="*/ 34 w 279"/>
              <a:gd name="T1" fmla="*/ 20 h 431"/>
              <a:gd name="T2" fmla="*/ 28 w 279"/>
              <a:gd name="T3" fmla="*/ 63 h 431"/>
              <a:gd name="T4" fmla="*/ 18 w 279"/>
              <a:gd name="T5" fmla="*/ 98 h 431"/>
              <a:gd name="T6" fmla="*/ 21 w 279"/>
              <a:gd name="T7" fmla="*/ 128 h 431"/>
              <a:gd name="T8" fmla="*/ 23 w 279"/>
              <a:gd name="T9" fmla="*/ 167 h 431"/>
              <a:gd name="T10" fmla="*/ 24 w 279"/>
              <a:gd name="T11" fmla="*/ 198 h 431"/>
              <a:gd name="T12" fmla="*/ 12 w 279"/>
              <a:gd name="T13" fmla="*/ 216 h 431"/>
              <a:gd name="T14" fmla="*/ 19 w 279"/>
              <a:gd name="T15" fmla="*/ 232 h 431"/>
              <a:gd name="T16" fmla="*/ 0 w 279"/>
              <a:gd name="T17" fmla="*/ 257 h 431"/>
              <a:gd name="T18" fmla="*/ 74 w 279"/>
              <a:gd name="T19" fmla="*/ 408 h 431"/>
              <a:gd name="T20" fmla="*/ 86 w 279"/>
              <a:gd name="T21" fmla="*/ 425 h 431"/>
              <a:gd name="T22" fmla="*/ 97 w 279"/>
              <a:gd name="T23" fmla="*/ 431 h 431"/>
              <a:gd name="T24" fmla="*/ 107 w 279"/>
              <a:gd name="T25" fmla="*/ 400 h 431"/>
              <a:gd name="T26" fmla="*/ 110 w 279"/>
              <a:gd name="T27" fmla="*/ 383 h 431"/>
              <a:gd name="T28" fmla="*/ 125 w 279"/>
              <a:gd name="T29" fmla="*/ 363 h 431"/>
              <a:gd name="T30" fmla="*/ 119 w 279"/>
              <a:gd name="T31" fmla="*/ 353 h 431"/>
              <a:gd name="T32" fmla="*/ 135 w 279"/>
              <a:gd name="T33" fmla="*/ 339 h 431"/>
              <a:gd name="T34" fmla="*/ 151 w 279"/>
              <a:gd name="T35" fmla="*/ 335 h 431"/>
              <a:gd name="T36" fmla="*/ 153 w 279"/>
              <a:gd name="T37" fmla="*/ 317 h 431"/>
              <a:gd name="T38" fmla="*/ 169 w 279"/>
              <a:gd name="T39" fmla="*/ 305 h 431"/>
              <a:gd name="T40" fmla="*/ 176 w 279"/>
              <a:gd name="T41" fmla="*/ 284 h 431"/>
              <a:gd name="T42" fmla="*/ 171 w 279"/>
              <a:gd name="T43" fmla="*/ 258 h 431"/>
              <a:gd name="T44" fmla="*/ 179 w 279"/>
              <a:gd name="T45" fmla="*/ 251 h 431"/>
              <a:gd name="T46" fmla="*/ 190 w 279"/>
              <a:gd name="T47" fmla="*/ 266 h 431"/>
              <a:gd name="T48" fmla="*/ 200 w 279"/>
              <a:gd name="T49" fmla="*/ 273 h 431"/>
              <a:gd name="T50" fmla="*/ 201 w 279"/>
              <a:gd name="T51" fmla="*/ 248 h 431"/>
              <a:gd name="T52" fmla="*/ 218 w 279"/>
              <a:gd name="T53" fmla="*/ 236 h 431"/>
              <a:gd name="T54" fmla="*/ 223 w 279"/>
              <a:gd name="T55" fmla="*/ 235 h 431"/>
              <a:gd name="T56" fmla="*/ 270 w 279"/>
              <a:gd name="T57" fmla="*/ 185 h 431"/>
              <a:gd name="T58" fmla="*/ 271 w 279"/>
              <a:gd name="T59" fmla="*/ 175 h 431"/>
              <a:gd name="T60" fmla="*/ 279 w 279"/>
              <a:gd name="T61" fmla="*/ 166 h 431"/>
              <a:gd name="T62" fmla="*/ 255 w 279"/>
              <a:gd name="T63" fmla="*/ 143 h 431"/>
              <a:gd name="T64" fmla="*/ 238 w 279"/>
              <a:gd name="T65" fmla="*/ 140 h 431"/>
              <a:gd name="T66" fmla="*/ 229 w 279"/>
              <a:gd name="T67" fmla="*/ 139 h 431"/>
              <a:gd name="T68" fmla="*/ 218 w 279"/>
              <a:gd name="T69" fmla="*/ 133 h 431"/>
              <a:gd name="T70" fmla="*/ 210 w 279"/>
              <a:gd name="T71" fmla="*/ 120 h 431"/>
              <a:gd name="T72" fmla="*/ 204 w 279"/>
              <a:gd name="T73" fmla="*/ 115 h 431"/>
              <a:gd name="T74" fmla="*/ 190 w 279"/>
              <a:gd name="T75" fmla="*/ 120 h 431"/>
              <a:gd name="T76" fmla="*/ 184 w 279"/>
              <a:gd name="T77" fmla="*/ 112 h 431"/>
              <a:gd name="T78" fmla="*/ 165 w 279"/>
              <a:gd name="T79" fmla="*/ 59 h 431"/>
              <a:gd name="T80" fmla="*/ 153 w 279"/>
              <a:gd name="T81" fmla="*/ 44 h 431"/>
              <a:gd name="T82" fmla="*/ 141 w 279"/>
              <a:gd name="T83" fmla="*/ 17 h 431"/>
              <a:gd name="T84" fmla="*/ 131 w 279"/>
              <a:gd name="T85" fmla="*/ 1 h 431"/>
              <a:gd name="T86" fmla="*/ 104 w 279"/>
              <a:gd name="T87" fmla="*/ 0 h 431"/>
              <a:gd name="T88" fmla="*/ 88 w 279"/>
              <a:gd name="T89" fmla="*/ 10 h 431"/>
              <a:gd name="T90" fmla="*/ 80 w 279"/>
              <a:gd name="T91" fmla="*/ 21 h 431"/>
              <a:gd name="T92" fmla="*/ 66 w 279"/>
              <a:gd name="T93" fmla="*/ 31 h 431"/>
              <a:gd name="T94" fmla="*/ 59 w 279"/>
              <a:gd name="T95" fmla="*/ 35 h 431"/>
              <a:gd name="T96" fmla="*/ 34 w 279"/>
              <a:gd name="T97" fmla="*/ 2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31">
                <a:moveTo>
                  <a:pt x="34" y="20"/>
                </a:moveTo>
                <a:lnTo>
                  <a:pt x="28" y="63"/>
                </a:lnTo>
                <a:lnTo>
                  <a:pt x="18" y="98"/>
                </a:lnTo>
                <a:lnTo>
                  <a:pt x="21" y="128"/>
                </a:lnTo>
                <a:lnTo>
                  <a:pt x="23" y="167"/>
                </a:lnTo>
                <a:lnTo>
                  <a:pt x="24" y="198"/>
                </a:lnTo>
                <a:lnTo>
                  <a:pt x="12" y="216"/>
                </a:lnTo>
                <a:lnTo>
                  <a:pt x="19" y="232"/>
                </a:lnTo>
                <a:lnTo>
                  <a:pt x="0" y="257"/>
                </a:lnTo>
                <a:lnTo>
                  <a:pt x="74" y="408"/>
                </a:lnTo>
                <a:lnTo>
                  <a:pt x="86" y="425"/>
                </a:lnTo>
                <a:lnTo>
                  <a:pt x="97" y="431"/>
                </a:lnTo>
                <a:lnTo>
                  <a:pt x="107" y="400"/>
                </a:lnTo>
                <a:lnTo>
                  <a:pt x="110" y="383"/>
                </a:lnTo>
                <a:lnTo>
                  <a:pt x="125" y="363"/>
                </a:lnTo>
                <a:lnTo>
                  <a:pt x="119" y="353"/>
                </a:lnTo>
                <a:lnTo>
                  <a:pt x="135" y="339"/>
                </a:lnTo>
                <a:lnTo>
                  <a:pt x="151" y="335"/>
                </a:lnTo>
                <a:lnTo>
                  <a:pt x="153" y="317"/>
                </a:lnTo>
                <a:lnTo>
                  <a:pt x="169" y="305"/>
                </a:lnTo>
                <a:lnTo>
                  <a:pt x="176" y="284"/>
                </a:lnTo>
                <a:lnTo>
                  <a:pt x="171" y="258"/>
                </a:lnTo>
                <a:lnTo>
                  <a:pt x="179" y="251"/>
                </a:lnTo>
                <a:lnTo>
                  <a:pt x="190" y="266"/>
                </a:lnTo>
                <a:lnTo>
                  <a:pt x="200" y="273"/>
                </a:lnTo>
                <a:lnTo>
                  <a:pt x="201" y="248"/>
                </a:lnTo>
                <a:lnTo>
                  <a:pt x="218" y="236"/>
                </a:lnTo>
                <a:lnTo>
                  <a:pt x="223" y="235"/>
                </a:lnTo>
                <a:lnTo>
                  <a:pt x="270" y="185"/>
                </a:lnTo>
                <a:lnTo>
                  <a:pt x="271" y="175"/>
                </a:lnTo>
                <a:lnTo>
                  <a:pt x="279" y="166"/>
                </a:lnTo>
                <a:lnTo>
                  <a:pt x="255" y="143"/>
                </a:lnTo>
                <a:lnTo>
                  <a:pt x="238" y="140"/>
                </a:lnTo>
                <a:lnTo>
                  <a:pt x="229" y="139"/>
                </a:lnTo>
                <a:lnTo>
                  <a:pt x="218" y="133"/>
                </a:lnTo>
                <a:lnTo>
                  <a:pt x="210" y="120"/>
                </a:lnTo>
                <a:lnTo>
                  <a:pt x="204" y="115"/>
                </a:lnTo>
                <a:lnTo>
                  <a:pt x="190" y="120"/>
                </a:lnTo>
                <a:lnTo>
                  <a:pt x="184" y="112"/>
                </a:lnTo>
                <a:lnTo>
                  <a:pt x="165" y="59"/>
                </a:lnTo>
                <a:lnTo>
                  <a:pt x="153" y="44"/>
                </a:lnTo>
                <a:lnTo>
                  <a:pt x="141" y="17"/>
                </a:lnTo>
                <a:lnTo>
                  <a:pt x="131" y="1"/>
                </a:lnTo>
                <a:lnTo>
                  <a:pt x="104" y="0"/>
                </a:lnTo>
                <a:lnTo>
                  <a:pt x="88" y="10"/>
                </a:lnTo>
                <a:lnTo>
                  <a:pt x="80" y="21"/>
                </a:lnTo>
                <a:lnTo>
                  <a:pt x="66" y="31"/>
                </a:lnTo>
                <a:lnTo>
                  <a:pt x="59" y="35"/>
                </a:lnTo>
                <a:lnTo>
                  <a:pt x="34" y="20"/>
                </a:lnTo>
                <a:close/>
              </a:path>
            </a:pathLst>
          </a:custGeom>
          <a:noFill/>
          <a:ln w="12700" cap="rnd">
            <a:solidFill>
              <a:srgbClr val="002B5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2" name="Freeform 77">
            <a:extLst>
              <a:ext uri="{FF2B5EF4-FFF2-40B4-BE49-F238E27FC236}">
                <a16:creationId xmlns:a16="http://schemas.microsoft.com/office/drawing/2014/main" id="{23BBD7CF-CE23-42BF-9A4D-2C07A459EA44}"/>
              </a:ext>
            </a:extLst>
          </p:cNvPr>
          <p:cNvSpPr>
            <a:spLocks/>
          </p:cNvSpPr>
          <p:nvPr/>
        </p:nvSpPr>
        <p:spPr bwMode="auto">
          <a:xfrm>
            <a:off x="8286750" y="1897063"/>
            <a:ext cx="201613" cy="404812"/>
          </a:xfrm>
          <a:custGeom>
            <a:avLst/>
            <a:gdLst>
              <a:gd name="T0" fmla="*/ 28 w 127"/>
              <a:gd name="T1" fmla="*/ 0 h 255"/>
              <a:gd name="T2" fmla="*/ 13 w 127"/>
              <a:gd name="T3" fmla="*/ 13 h 255"/>
              <a:gd name="T4" fmla="*/ 18 w 127"/>
              <a:gd name="T5" fmla="*/ 48 h 255"/>
              <a:gd name="T6" fmla="*/ 28 w 127"/>
              <a:gd name="T7" fmla="*/ 60 h 255"/>
              <a:gd name="T8" fmla="*/ 29 w 127"/>
              <a:gd name="T9" fmla="*/ 65 h 255"/>
              <a:gd name="T10" fmla="*/ 29 w 127"/>
              <a:gd name="T11" fmla="*/ 71 h 255"/>
              <a:gd name="T12" fmla="*/ 13 w 127"/>
              <a:gd name="T13" fmla="*/ 94 h 255"/>
              <a:gd name="T14" fmla="*/ 13 w 127"/>
              <a:gd name="T15" fmla="*/ 100 h 255"/>
              <a:gd name="T16" fmla="*/ 15 w 127"/>
              <a:gd name="T17" fmla="*/ 109 h 255"/>
              <a:gd name="T18" fmla="*/ 7 w 127"/>
              <a:gd name="T19" fmla="*/ 127 h 255"/>
              <a:gd name="T20" fmla="*/ 15 w 127"/>
              <a:gd name="T21" fmla="*/ 139 h 255"/>
              <a:gd name="T22" fmla="*/ 7 w 127"/>
              <a:gd name="T23" fmla="*/ 153 h 255"/>
              <a:gd name="T24" fmla="*/ 0 w 127"/>
              <a:gd name="T25" fmla="*/ 169 h 255"/>
              <a:gd name="T26" fmla="*/ 13 w 127"/>
              <a:gd name="T27" fmla="*/ 205 h 255"/>
              <a:gd name="T28" fmla="*/ 20 w 127"/>
              <a:gd name="T29" fmla="*/ 234 h 255"/>
              <a:gd name="T30" fmla="*/ 29 w 127"/>
              <a:gd name="T31" fmla="*/ 255 h 255"/>
              <a:gd name="T32" fmla="*/ 94 w 127"/>
              <a:gd name="T33" fmla="*/ 225 h 255"/>
              <a:gd name="T34" fmla="*/ 112 w 127"/>
              <a:gd name="T35" fmla="*/ 216 h 255"/>
              <a:gd name="T36" fmla="*/ 127 w 127"/>
              <a:gd name="T37" fmla="*/ 193 h 255"/>
              <a:gd name="T38" fmla="*/ 123 w 127"/>
              <a:gd name="T39" fmla="*/ 173 h 255"/>
              <a:gd name="T40" fmla="*/ 106 w 127"/>
              <a:gd name="T41" fmla="*/ 154 h 255"/>
              <a:gd name="T42" fmla="*/ 100 w 127"/>
              <a:gd name="T43" fmla="*/ 139 h 255"/>
              <a:gd name="T44" fmla="*/ 28 w 127"/>
              <a:gd name="T4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255">
                <a:moveTo>
                  <a:pt x="28" y="0"/>
                </a:moveTo>
                <a:lnTo>
                  <a:pt x="13" y="13"/>
                </a:lnTo>
                <a:lnTo>
                  <a:pt x="18" y="48"/>
                </a:lnTo>
                <a:lnTo>
                  <a:pt x="28" y="60"/>
                </a:lnTo>
                <a:lnTo>
                  <a:pt x="29" y="65"/>
                </a:lnTo>
                <a:lnTo>
                  <a:pt x="29" y="71"/>
                </a:lnTo>
                <a:lnTo>
                  <a:pt x="13" y="94"/>
                </a:lnTo>
                <a:lnTo>
                  <a:pt x="13" y="100"/>
                </a:lnTo>
                <a:lnTo>
                  <a:pt x="15" y="109"/>
                </a:lnTo>
                <a:lnTo>
                  <a:pt x="7" y="127"/>
                </a:lnTo>
                <a:lnTo>
                  <a:pt x="15" y="139"/>
                </a:lnTo>
                <a:lnTo>
                  <a:pt x="7" y="153"/>
                </a:lnTo>
                <a:lnTo>
                  <a:pt x="0" y="169"/>
                </a:lnTo>
                <a:lnTo>
                  <a:pt x="13" y="205"/>
                </a:lnTo>
                <a:lnTo>
                  <a:pt x="20" y="234"/>
                </a:lnTo>
                <a:lnTo>
                  <a:pt x="29" y="255"/>
                </a:lnTo>
                <a:lnTo>
                  <a:pt x="94" y="225"/>
                </a:lnTo>
                <a:lnTo>
                  <a:pt x="112" y="216"/>
                </a:lnTo>
                <a:lnTo>
                  <a:pt x="127" y="193"/>
                </a:lnTo>
                <a:lnTo>
                  <a:pt x="123" y="173"/>
                </a:lnTo>
                <a:lnTo>
                  <a:pt x="106" y="154"/>
                </a:lnTo>
                <a:lnTo>
                  <a:pt x="100" y="139"/>
                </a:lnTo>
                <a:lnTo>
                  <a:pt x="28"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3" name="Freeform 78">
            <a:extLst>
              <a:ext uri="{FF2B5EF4-FFF2-40B4-BE49-F238E27FC236}">
                <a16:creationId xmlns:a16="http://schemas.microsoft.com/office/drawing/2014/main" id="{5B2E3C60-9602-4C94-A852-E1EEEDC45D04}"/>
              </a:ext>
            </a:extLst>
          </p:cNvPr>
          <p:cNvSpPr>
            <a:spLocks/>
          </p:cNvSpPr>
          <p:nvPr/>
        </p:nvSpPr>
        <p:spPr bwMode="auto">
          <a:xfrm>
            <a:off x="8286750" y="1897063"/>
            <a:ext cx="201613" cy="404812"/>
          </a:xfrm>
          <a:custGeom>
            <a:avLst/>
            <a:gdLst>
              <a:gd name="T0" fmla="*/ 28 w 127"/>
              <a:gd name="T1" fmla="*/ 0 h 255"/>
              <a:gd name="T2" fmla="*/ 13 w 127"/>
              <a:gd name="T3" fmla="*/ 13 h 255"/>
              <a:gd name="T4" fmla="*/ 18 w 127"/>
              <a:gd name="T5" fmla="*/ 48 h 255"/>
              <a:gd name="T6" fmla="*/ 28 w 127"/>
              <a:gd name="T7" fmla="*/ 60 h 255"/>
              <a:gd name="T8" fmla="*/ 29 w 127"/>
              <a:gd name="T9" fmla="*/ 65 h 255"/>
              <a:gd name="T10" fmla="*/ 29 w 127"/>
              <a:gd name="T11" fmla="*/ 71 h 255"/>
              <a:gd name="T12" fmla="*/ 13 w 127"/>
              <a:gd name="T13" fmla="*/ 94 h 255"/>
              <a:gd name="T14" fmla="*/ 13 w 127"/>
              <a:gd name="T15" fmla="*/ 100 h 255"/>
              <a:gd name="T16" fmla="*/ 15 w 127"/>
              <a:gd name="T17" fmla="*/ 109 h 255"/>
              <a:gd name="T18" fmla="*/ 7 w 127"/>
              <a:gd name="T19" fmla="*/ 127 h 255"/>
              <a:gd name="T20" fmla="*/ 15 w 127"/>
              <a:gd name="T21" fmla="*/ 139 h 255"/>
              <a:gd name="T22" fmla="*/ 7 w 127"/>
              <a:gd name="T23" fmla="*/ 153 h 255"/>
              <a:gd name="T24" fmla="*/ 0 w 127"/>
              <a:gd name="T25" fmla="*/ 169 h 255"/>
              <a:gd name="T26" fmla="*/ 13 w 127"/>
              <a:gd name="T27" fmla="*/ 205 h 255"/>
              <a:gd name="T28" fmla="*/ 20 w 127"/>
              <a:gd name="T29" fmla="*/ 234 h 255"/>
              <a:gd name="T30" fmla="*/ 29 w 127"/>
              <a:gd name="T31" fmla="*/ 255 h 255"/>
              <a:gd name="T32" fmla="*/ 94 w 127"/>
              <a:gd name="T33" fmla="*/ 225 h 255"/>
              <a:gd name="T34" fmla="*/ 112 w 127"/>
              <a:gd name="T35" fmla="*/ 216 h 255"/>
              <a:gd name="T36" fmla="*/ 127 w 127"/>
              <a:gd name="T37" fmla="*/ 193 h 255"/>
              <a:gd name="T38" fmla="*/ 123 w 127"/>
              <a:gd name="T39" fmla="*/ 173 h 255"/>
              <a:gd name="T40" fmla="*/ 106 w 127"/>
              <a:gd name="T41" fmla="*/ 154 h 255"/>
              <a:gd name="T42" fmla="*/ 100 w 127"/>
              <a:gd name="T43" fmla="*/ 139 h 255"/>
              <a:gd name="T44" fmla="*/ 28 w 127"/>
              <a:gd name="T4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255">
                <a:moveTo>
                  <a:pt x="28" y="0"/>
                </a:moveTo>
                <a:lnTo>
                  <a:pt x="13" y="13"/>
                </a:lnTo>
                <a:lnTo>
                  <a:pt x="18" y="48"/>
                </a:lnTo>
                <a:lnTo>
                  <a:pt x="28" y="60"/>
                </a:lnTo>
                <a:lnTo>
                  <a:pt x="29" y="65"/>
                </a:lnTo>
                <a:lnTo>
                  <a:pt x="29" y="71"/>
                </a:lnTo>
                <a:lnTo>
                  <a:pt x="13" y="94"/>
                </a:lnTo>
                <a:lnTo>
                  <a:pt x="13" y="100"/>
                </a:lnTo>
                <a:lnTo>
                  <a:pt x="15" y="109"/>
                </a:lnTo>
                <a:lnTo>
                  <a:pt x="7" y="127"/>
                </a:lnTo>
                <a:lnTo>
                  <a:pt x="15" y="139"/>
                </a:lnTo>
                <a:lnTo>
                  <a:pt x="7" y="153"/>
                </a:lnTo>
                <a:lnTo>
                  <a:pt x="0" y="169"/>
                </a:lnTo>
                <a:lnTo>
                  <a:pt x="13" y="205"/>
                </a:lnTo>
                <a:lnTo>
                  <a:pt x="20" y="234"/>
                </a:lnTo>
                <a:lnTo>
                  <a:pt x="29" y="255"/>
                </a:lnTo>
                <a:lnTo>
                  <a:pt x="94" y="225"/>
                </a:lnTo>
                <a:lnTo>
                  <a:pt x="112" y="216"/>
                </a:lnTo>
                <a:lnTo>
                  <a:pt x="127" y="193"/>
                </a:lnTo>
                <a:lnTo>
                  <a:pt x="123" y="173"/>
                </a:lnTo>
                <a:lnTo>
                  <a:pt x="106" y="154"/>
                </a:lnTo>
                <a:lnTo>
                  <a:pt x="100" y="139"/>
                </a:lnTo>
                <a:lnTo>
                  <a:pt x="28" y="0"/>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4" name="Freeform 79">
            <a:extLst>
              <a:ext uri="{FF2B5EF4-FFF2-40B4-BE49-F238E27FC236}">
                <a16:creationId xmlns:a16="http://schemas.microsoft.com/office/drawing/2014/main" id="{F012A0B8-5EB3-4520-B441-78D52EFA9DD4}"/>
              </a:ext>
            </a:extLst>
          </p:cNvPr>
          <p:cNvSpPr>
            <a:spLocks/>
          </p:cNvSpPr>
          <p:nvPr/>
        </p:nvSpPr>
        <p:spPr bwMode="auto">
          <a:xfrm>
            <a:off x="8118475" y="1930400"/>
            <a:ext cx="217488" cy="387350"/>
          </a:xfrm>
          <a:custGeom>
            <a:avLst/>
            <a:gdLst>
              <a:gd name="T0" fmla="*/ 0 w 137"/>
              <a:gd name="T1" fmla="*/ 46 h 244"/>
              <a:gd name="T2" fmla="*/ 26 w 137"/>
              <a:gd name="T3" fmla="*/ 107 h 244"/>
              <a:gd name="T4" fmla="*/ 33 w 137"/>
              <a:gd name="T5" fmla="*/ 133 h 244"/>
              <a:gd name="T6" fmla="*/ 52 w 137"/>
              <a:gd name="T7" fmla="*/ 151 h 244"/>
              <a:gd name="T8" fmla="*/ 64 w 137"/>
              <a:gd name="T9" fmla="*/ 185 h 244"/>
              <a:gd name="T10" fmla="*/ 79 w 137"/>
              <a:gd name="T11" fmla="*/ 244 h 244"/>
              <a:gd name="T12" fmla="*/ 136 w 137"/>
              <a:gd name="T13" fmla="*/ 231 h 244"/>
              <a:gd name="T14" fmla="*/ 128 w 137"/>
              <a:gd name="T15" fmla="*/ 213 h 244"/>
              <a:gd name="T16" fmla="*/ 125 w 137"/>
              <a:gd name="T17" fmla="*/ 194 h 244"/>
              <a:gd name="T18" fmla="*/ 109 w 137"/>
              <a:gd name="T19" fmla="*/ 146 h 244"/>
              <a:gd name="T20" fmla="*/ 123 w 137"/>
              <a:gd name="T21" fmla="*/ 116 h 244"/>
              <a:gd name="T22" fmla="*/ 116 w 137"/>
              <a:gd name="T23" fmla="*/ 107 h 244"/>
              <a:gd name="T24" fmla="*/ 123 w 137"/>
              <a:gd name="T25" fmla="*/ 91 h 244"/>
              <a:gd name="T26" fmla="*/ 123 w 137"/>
              <a:gd name="T27" fmla="*/ 69 h 244"/>
              <a:gd name="T28" fmla="*/ 137 w 137"/>
              <a:gd name="T29" fmla="*/ 48 h 244"/>
              <a:gd name="T30" fmla="*/ 128 w 137"/>
              <a:gd name="T31" fmla="*/ 30 h 244"/>
              <a:gd name="T32" fmla="*/ 123 w 137"/>
              <a:gd name="T33" fmla="*/ 0 h 244"/>
              <a:gd name="T34" fmla="*/ 103 w 137"/>
              <a:gd name="T35" fmla="*/ 9 h 244"/>
              <a:gd name="T36" fmla="*/ 0 w 137"/>
              <a:gd name="T37" fmla="*/ 4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244">
                <a:moveTo>
                  <a:pt x="0" y="46"/>
                </a:moveTo>
                <a:lnTo>
                  <a:pt x="26" y="107"/>
                </a:lnTo>
                <a:lnTo>
                  <a:pt x="33" y="133"/>
                </a:lnTo>
                <a:lnTo>
                  <a:pt x="52" y="151"/>
                </a:lnTo>
                <a:lnTo>
                  <a:pt x="64" y="185"/>
                </a:lnTo>
                <a:lnTo>
                  <a:pt x="79" y="244"/>
                </a:lnTo>
                <a:lnTo>
                  <a:pt x="136" y="231"/>
                </a:lnTo>
                <a:lnTo>
                  <a:pt x="128" y="213"/>
                </a:lnTo>
                <a:lnTo>
                  <a:pt x="125" y="194"/>
                </a:lnTo>
                <a:lnTo>
                  <a:pt x="109" y="146"/>
                </a:lnTo>
                <a:lnTo>
                  <a:pt x="123" y="116"/>
                </a:lnTo>
                <a:lnTo>
                  <a:pt x="116" y="107"/>
                </a:lnTo>
                <a:lnTo>
                  <a:pt x="123" y="91"/>
                </a:lnTo>
                <a:lnTo>
                  <a:pt x="123" y="69"/>
                </a:lnTo>
                <a:lnTo>
                  <a:pt x="137" y="48"/>
                </a:lnTo>
                <a:lnTo>
                  <a:pt x="128" y="30"/>
                </a:lnTo>
                <a:lnTo>
                  <a:pt x="123" y="0"/>
                </a:lnTo>
                <a:lnTo>
                  <a:pt x="103" y="9"/>
                </a:lnTo>
                <a:lnTo>
                  <a:pt x="0" y="46"/>
                </a:lnTo>
                <a:close/>
              </a:path>
            </a:pathLst>
          </a:custGeom>
          <a:solidFill>
            <a:srgbClr val="00A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5" name="Freeform 80">
            <a:extLst>
              <a:ext uri="{FF2B5EF4-FFF2-40B4-BE49-F238E27FC236}">
                <a16:creationId xmlns:a16="http://schemas.microsoft.com/office/drawing/2014/main" id="{E4AB2189-1FCA-4EB2-A0CD-05B6061C2D23}"/>
              </a:ext>
            </a:extLst>
          </p:cNvPr>
          <p:cNvSpPr>
            <a:spLocks/>
          </p:cNvSpPr>
          <p:nvPr/>
        </p:nvSpPr>
        <p:spPr bwMode="auto">
          <a:xfrm>
            <a:off x="8118475" y="1930400"/>
            <a:ext cx="217488" cy="387350"/>
          </a:xfrm>
          <a:custGeom>
            <a:avLst/>
            <a:gdLst>
              <a:gd name="T0" fmla="*/ 0 w 137"/>
              <a:gd name="T1" fmla="*/ 46 h 244"/>
              <a:gd name="T2" fmla="*/ 26 w 137"/>
              <a:gd name="T3" fmla="*/ 107 h 244"/>
              <a:gd name="T4" fmla="*/ 33 w 137"/>
              <a:gd name="T5" fmla="*/ 133 h 244"/>
              <a:gd name="T6" fmla="*/ 52 w 137"/>
              <a:gd name="T7" fmla="*/ 151 h 244"/>
              <a:gd name="T8" fmla="*/ 64 w 137"/>
              <a:gd name="T9" fmla="*/ 185 h 244"/>
              <a:gd name="T10" fmla="*/ 79 w 137"/>
              <a:gd name="T11" fmla="*/ 244 h 244"/>
              <a:gd name="T12" fmla="*/ 136 w 137"/>
              <a:gd name="T13" fmla="*/ 231 h 244"/>
              <a:gd name="T14" fmla="*/ 128 w 137"/>
              <a:gd name="T15" fmla="*/ 213 h 244"/>
              <a:gd name="T16" fmla="*/ 125 w 137"/>
              <a:gd name="T17" fmla="*/ 194 h 244"/>
              <a:gd name="T18" fmla="*/ 109 w 137"/>
              <a:gd name="T19" fmla="*/ 146 h 244"/>
              <a:gd name="T20" fmla="*/ 123 w 137"/>
              <a:gd name="T21" fmla="*/ 116 h 244"/>
              <a:gd name="T22" fmla="*/ 116 w 137"/>
              <a:gd name="T23" fmla="*/ 107 h 244"/>
              <a:gd name="T24" fmla="*/ 123 w 137"/>
              <a:gd name="T25" fmla="*/ 91 h 244"/>
              <a:gd name="T26" fmla="*/ 123 w 137"/>
              <a:gd name="T27" fmla="*/ 69 h 244"/>
              <a:gd name="T28" fmla="*/ 137 w 137"/>
              <a:gd name="T29" fmla="*/ 48 h 244"/>
              <a:gd name="T30" fmla="*/ 128 w 137"/>
              <a:gd name="T31" fmla="*/ 30 h 244"/>
              <a:gd name="T32" fmla="*/ 123 w 137"/>
              <a:gd name="T33" fmla="*/ 0 h 244"/>
              <a:gd name="T34" fmla="*/ 103 w 137"/>
              <a:gd name="T35" fmla="*/ 9 h 244"/>
              <a:gd name="T36" fmla="*/ 0 w 137"/>
              <a:gd name="T37" fmla="*/ 4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244">
                <a:moveTo>
                  <a:pt x="0" y="46"/>
                </a:moveTo>
                <a:lnTo>
                  <a:pt x="26" y="107"/>
                </a:lnTo>
                <a:lnTo>
                  <a:pt x="33" y="133"/>
                </a:lnTo>
                <a:lnTo>
                  <a:pt x="52" y="151"/>
                </a:lnTo>
                <a:lnTo>
                  <a:pt x="64" y="185"/>
                </a:lnTo>
                <a:lnTo>
                  <a:pt x="79" y="244"/>
                </a:lnTo>
                <a:lnTo>
                  <a:pt x="136" y="231"/>
                </a:lnTo>
                <a:lnTo>
                  <a:pt x="128" y="213"/>
                </a:lnTo>
                <a:lnTo>
                  <a:pt x="125" y="194"/>
                </a:lnTo>
                <a:lnTo>
                  <a:pt x="109" y="146"/>
                </a:lnTo>
                <a:lnTo>
                  <a:pt x="123" y="116"/>
                </a:lnTo>
                <a:lnTo>
                  <a:pt x="116" y="107"/>
                </a:lnTo>
                <a:lnTo>
                  <a:pt x="123" y="91"/>
                </a:lnTo>
                <a:lnTo>
                  <a:pt x="123" y="69"/>
                </a:lnTo>
                <a:lnTo>
                  <a:pt x="137" y="48"/>
                </a:lnTo>
                <a:lnTo>
                  <a:pt x="128" y="30"/>
                </a:lnTo>
                <a:lnTo>
                  <a:pt x="123" y="0"/>
                </a:lnTo>
                <a:lnTo>
                  <a:pt x="103" y="9"/>
                </a:lnTo>
                <a:lnTo>
                  <a:pt x="0" y="46"/>
                </a:lnTo>
                <a:close/>
              </a:path>
            </a:pathLst>
          </a:custGeom>
          <a:solidFill>
            <a:schemeClr val="accent2"/>
          </a:solidFill>
          <a:ln w="12700" cap="rnd">
            <a:solidFill>
              <a:srgbClr val="002B5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6" name="Freeform 81">
            <a:extLst>
              <a:ext uri="{FF2B5EF4-FFF2-40B4-BE49-F238E27FC236}">
                <a16:creationId xmlns:a16="http://schemas.microsoft.com/office/drawing/2014/main" id="{8ED5CAB9-E6CB-4761-9979-5701100FCC4A}"/>
              </a:ext>
            </a:extLst>
          </p:cNvPr>
          <p:cNvSpPr>
            <a:spLocks/>
          </p:cNvSpPr>
          <p:nvPr/>
        </p:nvSpPr>
        <p:spPr bwMode="auto">
          <a:xfrm>
            <a:off x="8247063" y="2205038"/>
            <a:ext cx="411163" cy="233362"/>
          </a:xfrm>
          <a:custGeom>
            <a:avLst/>
            <a:gdLst>
              <a:gd name="T0" fmla="*/ 0 w 259"/>
              <a:gd name="T1" fmla="*/ 69 h 147"/>
              <a:gd name="T2" fmla="*/ 3 w 259"/>
              <a:gd name="T3" fmla="*/ 110 h 147"/>
              <a:gd name="T4" fmla="*/ 9 w 259"/>
              <a:gd name="T5" fmla="*/ 127 h 147"/>
              <a:gd name="T6" fmla="*/ 10 w 259"/>
              <a:gd name="T7" fmla="*/ 147 h 147"/>
              <a:gd name="T8" fmla="*/ 150 w 259"/>
              <a:gd name="T9" fmla="*/ 86 h 147"/>
              <a:gd name="T10" fmla="*/ 179 w 259"/>
              <a:gd name="T11" fmla="*/ 120 h 147"/>
              <a:gd name="T12" fmla="*/ 190 w 259"/>
              <a:gd name="T13" fmla="*/ 128 h 147"/>
              <a:gd name="T14" fmla="*/ 199 w 259"/>
              <a:gd name="T15" fmla="*/ 106 h 147"/>
              <a:gd name="T16" fmla="*/ 202 w 259"/>
              <a:gd name="T17" fmla="*/ 96 h 147"/>
              <a:gd name="T18" fmla="*/ 212 w 259"/>
              <a:gd name="T19" fmla="*/ 99 h 147"/>
              <a:gd name="T20" fmla="*/ 226 w 259"/>
              <a:gd name="T21" fmla="*/ 103 h 147"/>
              <a:gd name="T22" fmla="*/ 233 w 259"/>
              <a:gd name="T23" fmla="*/ 96 h 147"/>
              <a:gd name="T24" fmla="*/ 237 w 259"/>
              <a:gd name="T25" fmla="*/ 90 h 147"/>
              <a:gd name="T26" fmla="*/ 259 w 259"/>
              <a:gd name="T27" fmla="*/ 71 h 147"/>
              <a:gd name="T28" fmla="*/ 259 w 259"/>
              <a:gd name="T29" fmla="*/ 58 h 147"/>
              <a:gd name="T30" fmla="*/ 249 w 259"/>
              <a:gd name="T31" fmla="*/ 49 h 147"/>
              <a:gd name="T32" fmla="*/ 237 w 259"/>
              <a:gd name="T33" fmla="*/ 44 h 147"/>
              <a:gd name="T34" fmla="*/ 226 w 259"/>
              <a:gd name="T35" fmla="*/ 44 h 147"/>
              <a:gd name="T36" fmla="*/ 230 w 259"/>
              <a:gd name="T37" fmla="*/ 52 h 147"/>
              <a:gd name="T38" fmla="*/ 238 w 259"/>
              <a:gd name="T39" fmla="*/ 61 h 147"/>
              <a:gd name="T40" fmla="*/ 242 w 259"/>
              <a:gd name="T41" fmla="*/ 66 h 147"/>
              <a:gd name="T42" fmla="*/ 237 w 259"/>
              <a:gd name="T43" fmla="*/ 82 h 147"/>
              <a:gd name="T44" fmla="*/ 220 w 259"/>
              <a:gd name="T45" fmla="*/ 86 h 147"/>
              <a:gd name="T46" fmla="*/ 211 w 259"/>
              <a:gd name="T47" fmla="*/ 81 h 147"/>
              <a:gd name="T48" fmla="*/ 202 w 259"/>
              <a:gd name="T49" fmla="*/ 69 h 147"/>
              <a:gd name="T50" fmla="*/ 196 w 259"/>
              <a:gd name="T51" fmla="*/ 59 h 147"/>
              <a:gd name="T52" fmla="*/ 169 w 259"/>
              <a:gd name="T53" fmla="*/ 38 h 147"/>
              <a:gd name="T54" fmla="*/ 170 w 259"/>
              <a:gd name="T55" fmla="*/ 22 h 147"/>
              <a:gd name="T56" fmla="*/ 166 w 259"/>
              <a:gd name="T57" fmla="*/ 11 h 147"/>
              <a:gd name="T58" fmla="*/ 150 w 259"/>
              <a:gd name="T59" fmla="*/ 0 h 147"/>
              <a:gd name="T60" fmla="*/ 134 w 259"/>
              <a:gd name="T61" fmla="*/ 19 h 147"/>
              <a:gd name="T62" fmla="*/ 57 w 259"/>
              <a:gd name="T63" fmla="*/ 56 h 147"/>
              <a:gd name="T64" fmla="*/ 49 w 259"/>
              <a:gd name="T65" fmla="*/ 60 h 147"/>
              <a:gd name="T66" fmla="*/ 0 w 259"/>
              <a:gd name="T67" fmla="*/ 6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 h="147">
                <a:moveTo>
                  <a:pt x="0" y="69"/>
                </a:moveTo>
                <a:lnTo>
                  <a:pt x="3" y="110"/>
                </a:lnTo>
                <a:lnTo>
                  <a:pt x="9" y="127"/>
                </a:lnTo>
                <a:lnTo>
                  <a:pt x="10" y="147"/>
                </a:lnTo>
                <a:lnTo>
                  <a:pt x="150" y="86"/>
                </a:lnTo>
                <a:lnTo>
                  <a:pt x="179" y="120"/>
                </a:lnTo>
                <a:lnTo>
                  <a:pt x="190" y="128"/>
                </a:lnTo>
                <a:lnTo>
                  <a:pt x="199" y="106"/>
                </a:lnTo>
                <a:lnTo>
                  <a:pt x="202" y="96"/>
                </a:lnTo>
                <a:lnTo>
                  <a:pt x="212" y="99"/>
                </a:lnTo>
                <a:lnTo>
                  <a:pt x="226" y="103"/>
                </a:lnTo>
                <a:lnTo>
                  <a:pt x="233" y="96"/>
                </a:lnTo>
                <a:lnTo>
                  <a:pt x="237" y="90"/>
                </a:lnTo>
                <a:lnTo>
                  <a:pt x="259" y="71"/>
                </a:lnTo>
                <a:lnTo>
                  <a:pt x="259" y="58"/>
                </a:lnTo>
                <a:lnTo>
                  <a:pt x="249" y="49"/>
                </a:lnTo>
                <a:lnTo>
                  <a:pt x="237" y="44"/>
                </a:lnTo>
                <a:lnTo>
                  <a:pt x="226" y="44"/>
                </a:lnTo>
                <a:lnTo>
                  <a:pt x="230" y="52"/>
                </a:lnTo>
                <a:lnTo>
                  <a:pt x="238" y="61"/>
                </a:lnTo>
                <a:lnTo>
                  <a:pt x="242" y="66"/>
                </a:lnTo>
                <a:lnTo>
                  <a:pt x="237" y="82"/>
                </a:lnTo>
                <a:lnTo>
                  <a:pt x="220" y="86"/>
                </a:lnTo>
                <a:lnTo>
                  <a:pt x="211" y="81"/>
                </a:lnTo>
                <a:lnTo>
                  <a:pt x="202" y="69"/>
                </a:lnTo>
                <a:lnTo>
                  <a:pt x="196" y="59"/>
                </a:lnTo>
                <a:lnTo>
                  <a:pt x="169" y="38"/>
                </a:lnTo>
                <a:lnTo>
                  <a:pt x="170" y="22"/>
                </a:lnTo>
                <a:lnTo>
                  <a:pt x="166" y="11"/>
                </a:lnTo>
                <a:lnTo>
                  <a:pt x="150" y="0"/>
                </a:lnTo>
                <a:lnTo>
                  <a:pt x="134" y="19"/>
                </a:lnTo>
                <a:lnTo>
                  <a:pt x="57" y="56"/>
                </a:lnTo>
                <a:lnTo>
                  <a:pt x="49" y="60"/>
                </a:lnTo>
                <a:lnTo>
                  <a:pt x="0" y="69"/>
                </a:lnTo>
                <a:close/>
              </a:path>
            </a:pathLst>
          </a:custGeom>
          <a:solidFill>
            <a:srgbClr val="00A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7" name="Freeform 82">
            <a:extLst>
              <a:ext uri="{FF2B5EF4-FFF2-40B4-BE49-F238E27FC236}">
                <a16:creationId xmlns:a16="http://schemas.microsoft.com/office/drawing/2014/main" id="{0D95097C-A3E6-4343-BC35-9B16AD8E448F}"/>
              </a:ext>
            </a:extLst>
          </p:cNvPr>
          <p:cNvSpPr>
            <a:spLocks/>
          </p:cNvSpPr>
          <p:nvPr/>
        </p:nvSpPr>
        <p:spPr bwMode="auto">
          <a:xfrm>
            <a:off x="8247063" y="2205038"/>
            <a:ext cx="411163" cy="233362"/>
          </a:xfrm>
          <a:custGeom>
            <a:avLst/>
            <a:gdLst>
              <a:gd name="T0" fmla="*/ 0 w 259"/>
              <a:gd name="T1" fmla="*/ 69 h 147"/>
              <a:gd name="T2" fmla="*/ 3 w 259"/>
              <a:gd name="T3" fmla="*/ 110 h 147"/>
              <a:gd name="T4" fmla="*/ 9 w 259"/>
              <a:gd name="T5" fmla="*/ 127 h 147"/>
              <a:gd name="T6" fmla="*/ 10 w 259"/>
              <a:gd name="T7" fmla="*/ 147 h 147"/>
              <a:gd name="T8" fmla="*/ 150 w 259"/>
              <a:gd name="T9" fmla="*/ 86 h 147"/>
              <a:gd name="T10" fmla="*/ 179 w 259"/>
              <a:gd name="T11" fmla="*/ 120 h 147"/>
              <a:gd name="T12" fmla="*/ 190 w 259"/>
              <a:gd name="T13" fmla="*/ 128 h 147"/>
              <a:gd name="T14" fmla="*/ 199 w 259"/>
              <a:gd name="T15" fmla="*/ 106 h 147"/>
              <a:gd name="T16" fmla="*/ 202 w 259"/>
              <a:gd name="T17" fmla="*/ 96 h 147"/>
              <a:gd name="T18" fmla="*/ 212 w 259"/>
              <a:gd name="T19" fmla="*/ 99 h 147"/>
              <a:gd name="T20" fmla="*/ 226 w 259"/>
              <a:gd name="T21" fmla="*/ 103 h 147"/>
              <a:gd name="T22" fmla="*/ 233 w 259"/>
              <a:gd name="T23" fmla="*/ 96 h 147"/>
              <a:gd name="T24" fmla="*/ 237 w 259"/>
              <a:gd name="T25" fmla="*/ 90 h 147"/>
              <a:gd name="T26" fmla="*/ 259 w 259"/>
              <a:gd name="T27" fmla="*/ 71 h 147"/>
              <a:gd name="T28" fmla="*/ 259 w 259"/>
              <a:gd name="T29" fmla="*/ 58 h 147"/>
              <a:gd name="T30" fmla="*/ 249 w 259"/>
              <a:gd name="T31" fmla="*/ 49 h 147"/>
              <a:gd name="T32" fmla="*/ 237 w 259"/>
              <a:gd name="T33" fmla="*/ 44 h 147"/>
              <a:gd name="T34" fmla="*/ 226 w 259"/>
              <a:gd name="T35" fmla="*/ 44 h 147"/>
              <a:gd name="T36" fmla="*/ 230 w 259"/>
              <a:gd name="T37" fmla="*/ 52 h 147"/>
              <a:gd name="T38" fmla="*/ 238 w 259"/>
              <a:gd name="T39" fmla="*/ 61 h 147"/>
              <a:gd name="T40" fmla="*/ 242 w 259"/>
              <a:gd name="T41" fmla="*/ 66 h 147"/>
              <a:gd name="T42" fmla="*/ 237 w 259"/>
              <a:gd name="T43" fmla="*/ 82 h 147"/>
              <a:gd name="T44" fmla="*/ 220 w 259"/>
              <a:gd name="T45" fmla="*/ 86 h 147"/>
              <a:gd name="T46" fmla="*/ 211 w 259"/>
              <a:gd name="T47" fmla="*/ 81 h 147"/>
              <a:gd name="T48" fmla="*/ 202 w 259"/>
              <a:gd name="T49" fmla="*/ 69 h 147"/>
              <a:gd name="T50" fmla="*/ 196 w 259"/>
              <a:gd name="T51" fmla="*/ 59 h 147"/>
              <a:gd name="T52" fmla="*/ 169 w 259"/>
              <a:gd name="T53" fmla="*/ 38 h 147"/>
              <a:gd name="T54" fmla="*/ 170 w 259"/>
              <a:gd name="T55" fmla="*/ 22 h 147"/>
              <a:gd name="T56" fmla="*/ 166 w 259"/>
              <a:gd name="T57" fmla="*/ 11 h 147"/>
              <a:gd name="T58" fmla="*/ 150 w 259"/>
              <a:gd name="T59" fmla="*/ 0 h 147"/>
              <a:gd name="T60" fmla="*/ 134 w 259"/>
              <a:gd name="T61" fmla="*/ 19 h 147"/>
              <a:gd name="T62" fmla="*/ 57 w 259"/>
              <a:gd name="T63" fmla="*/ 56 h 147"/>
              <a:gd name="T64" fmla="*/ 49 w 259"/>
              <a:gd name="T65" fmla="*/ 60 h 147"/>
              <a:gd name="T66" fmla="*/ 0 w 259"/>
              <a:gd name="T67" fmla="*/ 6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 h="147">
                <a:moveTo>
                  <a:pt x="0" y="69"/>
                </a:moveTo>
                <a:lnTo>
                  <a:pt x="3" y="110"/>
                </a:lnTo>
                <a:lnTo>
                  <a:pt x="9" y="127"/>
                </a:lnTo>
                <a:lnTo>
                  <a:pt x="10" y="147"/>
                </a:lnTo>
                <a:lnTo>
                  <a:pt x="150" y="86"/>
                </a:lnTo>
                <a:lnTo>
                  <a:pt x="179" y="120"/>
                </a:lnTo>
                <a:lnTo>
                  <a:pt x="190" y="128"/>
                </a:lnTo>
                <a:lnTo>
                  <a:pt x="199" y="106"/>
                </a:lnTo>
                <a:lnTo>
                  <a:pt x="202" y="96"/>
                </a:lnTo>
                <a:lnTo>
                  <a:pt x="212" y="99"/>
                </a:lnTo>
                <a:lnTo>
                  <a:pt x="226" y="103"/>
                </a:lnTo>
                <a:lnTo>
                  <a:pt x="233" y="96"/>
                </a:lnTo>
                <a:lnTo>
                  <a:pt x="237" y="90"/>
                </a:lnTo>
                <a:lnTo>
                  <a:pt x="259" y="71"/>
                </a:lnTo>
                <a:lnTo>
                  <a:pt x="259" y="58"/>
                </a:lnTo>
                <a:lnTo>
                  <a:pt x="249" y="49"/>
                </a:lnTo>
                <a:lnTo>
                  <a:pt x="237" y="44"/>
                </a:lnTo>
                <a:lnTo>
                  <a:pt x="226" y="44"/>
                </a:lnTo>
                <a:lnTo>
                  <a:pt x="230" y="52"/>
                </a:lnTo>
                <a:lnTo>
                  <a:pt x="238" y="61"/>
                </a:lnTo>
                <a:lnTo>
                  <a:pt x="242" y="66"/>
                </a:lnTo>
                <a:lnTo>
                  <a:pt x="237" y="82"/>
                </a:lnTo>
                <a:lnTo>
                  <a:pt x="220" y="86"/>
                </a:lnTo>
                <a:lnTo>
                  <a:pt x="211" y="81"/>
                </a:lnTo>
                <a:lnTo>
                  <a:pt x="202" y="69"/>
                </a:lnTo>
                <a:lnTo>
                  <a:pt x="196" y="59"/>
                </a:lnTo>
                <a:lnTo>
                  <a:pt x="169" y="38"/>
                </a:lnTo>
                <a:lnTo>
                  <a:pt x="170" y="22"/>
                </a:lnTo>
                <a:lnTo>
                  <a:pt x="166" y="11"/>
                </a:lnTo>
                <a:lnTo>
                  <a:pt x="150" y="0"/>
                </a:lnTo>
                <a:lnTo>
                  <a:pt x="134" y="19"/>
                </a:lnTo>
                <a:lnTo>
                  <a:pt x="57" y="56"/>
                </a:lnTo>
                <a:lnTo>
                  <a:pt x="49" y="60"/>
                </a:lnTo>
                <a:lnTo>
                  <a:pt x="0" y="69"/>
                </a:lnTo>
                <a:close/>
              </a:path>
            </a:pathLst>
          </a:custGeom>
          <a:solidFill>
            <a:schemeClr val="accent2"/>
          </a:solidFill>
          <a:ln w="12700" cap="rnd">
            <a:solidFill>
              <a:srgbClr val="002B5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accent2"/>
              </a:solidFill>
              <a:effectLst/>
              <a:uLnTx/>
              <a:uFillTx/>
              <a:latin typeface="Calibri" panose="020F0502020204030204"/>
              <a:ea typeface="+mn-ea"/>
              <a:cs typeface="+mn-cs"/>
            </a:endParaRPr>
          </a:p>
        </p:txBody>
      </p:sp>
      <p:sp>
        <p:nvSpPr>
          <p:cNvPr id="119" name="Freeform 84">
            <a:extLst>
              <a:ext uri="{FF2B5EF4-FFF2-40B4-BE49-F238E27FC236}">
                <a16:creationId xmlns:a16="http://schemas.microsoft.com/office/drawing/2014/main" id="{19245F93-07B6-40E3-AA57-B86E512B8E7F}"/>
              </a:ext>
            </a:extLst>
          </p:cNvPr>
          <p:cNvSpPr>
            <a:spLocks/>
          </p:cNvSpPr>
          <p:nvPr/>
        </p:nvSpPr>
        <p:spPr bwMode="auto">
          <a:xfrm>
            <a:off x="8440738" y="2341563"/>
            <a:ext cx="65088" cy="104775"/>
          </a:xfrm>
          <a:custGeom>
            <a:avLst/>
            <a:gdLst>
              <a:gd name="T0" fmla="*/ 0 w 41"/>
              <a:gd name="T1" fmla="*/ 13 h 66"/>
              <a:gd name="T2" fmla="*/ 18 w 41"/>
              <a:gd name="T3" fmla="*/ 39 h 66"/>
              <a:gd name="T4" fmla="*/ 17 w 41"/>
              <a:gd name="T5" fmla="*/ 52 h 66"/>
              <a:gd name="T6" fmla="*/ 26 w 41"/>
              <a:gd name="T7" fmla="*/ 66 h 66"/>
              <a:gd name="T8" fmla="*/ 38 w 41"/>
              <a:gd name="T9" fmla="*/ 54 h 66"/>
              <a:gd name="T10" fmla="*/ 41 w 41"/>
              <a:gd name="T11" fmla="*/ 42 h 66"/>
              <a:gd name="T12" fmla="*/ 38 w 41"/>
              <a:gd name="T13" fmla="*/ 33 h 66"/>
              <a:gd name="T14" fmla="*/ 41 w 41"/>
              <a:gd name="T15" fmla="*/ 23 h 66"/>
              <a:gd name="T16" fmla="*/ 26 w 41"/>
              <a:gd name="T17" fmla="*/ 0 h 66"/>
              <a:gd name="T18" fmla="*/ 0 w 41"/>
              <a:gd name="T19"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6">
                <a:moveTo>
                  <a:pt x="0" y="13"/>
                </a:moveTo>
                <a:lnTo>
                  <a:pt x="18" y="39"/>
                </a:lnTo>
                <a:lnTo>
                  <a:pt x="17" y="52"/>
                </a:lnTo>
                <a:lnTo>
                  <a:pt x="26" y="66"/>
                </a:lnTo>
                <a:lnTo>
                  <a:pt x="38" y="54"/>
                </a:lnTo>
                <a:lnTo>
                  <a:pt x="41" y="42"/>
                </a:lnTo>
                <a:lnTo>
                  <a:pt x="38" y="33"/>
                </a:lnTo>
                <a:lnTo>
                  <a:pt x="41" y="23"/>
                </a:lnTo>
                <a:lnTo>
                  <a:pt x="26" y="0"/>
                </a:lnTo>
                <a:lnTo>
                  <a:pt x="0" y="13"/>
                </a:lnTo>
                <a:close/>
              </a:path>
            </a:pathLst>
          </a:custGeom>
          <a:noFill/>
          <a:ln w="12700" cap="rnd">
            <a:solidFill>
              <a:srgbClr val="002B5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0" name="Freeform 85">
            <a:extLst>
              <a:ext uri="{FF2B5EF4-FFF2-40B4-BE49-F238E27FC236}">
                <a16:creationId xmlns:a16="http://schemas.microsoft.com/office/drawing/2014/main" id="{18E927F6-0B75-42CE-8972-7EFAFB92E402}"/>
              </a:ext>
            </a:extLst>
          </p:cNvPr>
          <p:cNvSpPr>
            <a:spLocks/>
          </p:cNvSpPr>
          <p:nvPr/>
        </p:nvSpPr>
        <p:spPr bwMode="auto">
          <a:xfrm>
            <a:off x="8262938" y="2365375"/>
            <a:ext cx="217488" cy="185737"/>
          </a:xfrm>
          <a:custGeom>
            <a:avLst/>
            <a:gdLst>
              <a:gd name="T0" fmla="*/ 0 w 137"/>
              <a:gd name="T1" fmla="*/ 45 h 117"/>
              <a:gd name="T2" fmla="*/ 2 w 137"/>
              <a:gd name="T3" fmla="*/ 73 h 117"/>
              <a:gd name="T4" fmla="*/ 33 w 137"/>
              <a:gd name="T5" fmla="*/ 117 h 117"/>
              <a:gd name="T6" fmla="*/ 55 w 137"/>
              <a:gd name="T7" fmla="*/ 107 h 117"/>
              <a:gd name="T8" fmla="*/ 61 w 137"/>
              <a:gd name="T9" fmla="*/ 97 h 117"/>
              <a:gd name="T10" fmla="*/ 73 w 137"/>
              <a:gd name="T11" fmla="*/ 83 h 117"/>
              <a:gd name="T12" fmla="*/ 94 w 137"/>
              <a:gd name="T13" fmla="*/ 82 h 117"/>
              <a:gd name="T14" fmla="*/ 104 w 137"/>
              <a:gd name="T15" fmla="*/ 77 h 117"/>
              <a:gd name="T16" fmla="*/ 109 w 137"/>
              <a:gd name="T17" fmla="*/ 65 h 117"/>
              <a:gd name="T18" fmla="*/ 135 w 137"/>
              <a:gd name="T19" fmla="*/ 58 h 117"/>
              <a:gd name="T20" fmla="*/ 137 w 137"/>
              <a:gd name="T21" fmla="*/ 53 h 117"/>
              <a:gd name="T22" fmla="*/ 130 w 137"/>
              <a:gd name="T23" fmla="*/ 37 h 117"/>
              <a:gd name="T24" fmla="*/ 130 w 137"/>
              <a:gd name="T25" fmla="*/ 19 h 117"/>
              <a:gd name="T26" fmla="*/ 110 w 137"/>
              <a:gd name="T27" fmla="*/ 0 h 117"/>
              <a:gd name="T28" fmla="*/ 0 w 137"/>
              <a:gd name="T29" fmla="*/ 4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17">
                <a:moveTo>
                  <a:pt x="0" y="45"/>
                </a:moveTo>
                <a:lnTo>
                  <a:pt x="2" y="73"/>
                </a:lnTo>
                <a:lnTo>
                  <a:pt x="33" y="117"/>
                </a:lnTo>
                <a:lnTo>
                  <a:pt x="55" y="107"/>
                </a:lnTo>
                <a:lnTo>
                  <a:pt x="61" y="97"/>
                </a:lnTo>
                <a:lnTo>
                  <a:pt x="73" y="83"/>
                </a:lnTo>
                <a:lnTo>
                  <a:pt x="94" y="82"/>
                </a:lnTo>
                <a:lnTo>
                  <a:pt x="104" y="77"/>
                </a:lnTo>
                <a:lnTo>
                  <a:pt x="109" y="65"/>
                </a:lnTo>
                <a:lnTo>
                  <a:pt x="135" y="58"/>
                </a:lnTo>
                <a:lnTo>
                  <a:pt x="137" y="53"/>
                </a:lnTo>
                <a:lnTo>
                  <a:pt x="130" y="37"/>
                </a:lnTo>
                <a:lnTo>
                  <a:pt x="130" y="19"/>
                </a:lnTo>
                <a:lnTo>
                  <a:pt x="110" y="0"/>
                </a:lnTo>
                <a:lnTo>
                  <a:pt x="0" y="45"/>
                </a:lnTo>
                <a:close/>
              </a:path>
            </a:pathLst>
          </a:custGeom>
          <a:solidFill>
            <a:srgbClr val="00A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1" name="Freeform 86">
            <a:extLst>
              <a:ext uri="{FF2B5EF4-FFF2-40B4-BE49-F238E27FC236}">
                <a16:creationId xmlns:a16="http://schemas.microsoft.com/office/drawing/2014/main" id="{BB12A42D-E795-40A3-A6EF-40EBC982E9AD}"/>
              </a:ext>
            </a:extLst>
          </p:cNvPr>
          <p:cNvSpPr>
            <a:spLocks/>
          </p:cNvSpPr>
          <p:nvPr/>
        </p:nvSpPr>
        <p:spPr bwMode="auto">
          <a:xfrm>
            <a:off x="8262938" y="2365375"/>
            <a:ext cx="217488" cy="185737"/>
          </a:xfrm>
          <a:custGeom>
            <a:avLst/>
            <a:gdLst>
              <a:gd name="T0" fmla="*/ 0 w 137"/>
              <a:gd name="T1" fmla="*/ 45 h 117"/>
              <a:gd name="T2" fmla="*/ 2 w 137"/>
              <a:gd name="T3" fmla="*/ 73 h 117"/>
              <a:gd name="T4" fmla="*/ 33 w 137"/>
              <a:gd name="T5" fmla="*/ 117 h 117"/>
              <a:gd name="T6" fmla="*/ 55 w 137"/>
              <a:gd name="T7" fmla="*/ 107 h 117"/>
              <a:gd name="T8" fmla="*/ 61 w 137"/>
              <a:gd name="T9" fmla="*/ 97 h 117"/>
              <a:gd name="T10" fmla="*/ 73 w 137"/>
              <a:gd name="T11" fmla="*/ 83 h 117"/>
              <a:gd name="T12" fmla="*/ 94 w 137"/>
              <a:gd name="T13" fmla="*/ 82 h 117"/>
              <a:gd name="T14" fmla="*/ 104 w 137"/>
              <a:gd name="T15" fmla="*/ 77 h 117"/>
              <a:gd name="T16" fmla="*/ 109 w 137"/>
              <a:gd name="T17" fmla="*/ 65 h 117"/>
              <a:gd name="T18" fmla="*/ 135 w 137"/>
              <a:gd name="T19" fmla="*/ 58 h 117"/>
              <a:gd name="T20" fmla="*/ 137 w 137"/>
              <a:gd name="T21" fmla="*/ 53 h 117"/>
              <a:gd name="T22" fmla="*/ 130 w 137"/>
              <a:gd name="T23" fmla="*/ 37 h 117"/>
              <a:gd name="T24" fmla="*/ 130 w 137"/>
              <a:gd name="T25" fmla="*/ 19 h 117"/>
              <a:gd name="T26" fmla="*/ 110 w 137"/>
              <a:gd name="T27" fmla="*/ 0 h 117"/>
              <a:gd name="T28" fmla="*/ 0 w 137"/>
              <a:gd name="T29" fmla="*/ 4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17">
                <a:moveTo>
                  <a:pt x="0" y="45"/>
                </a:moveTo>
                <a:lnTo>
                  <a:pt x="2" y="73"/>
                </a:lnTo>
                <a:lnTo>
                  <a:pt x="33" y="117"/>
                </a:lnTo>
                <a:lnTo>
                  <a:pt x="55" y="107"/>
                </a:lnTo>
                <a:lnTo>
                  <a:pt x="61" y="97"/>
                </a:lnTo>
                <a:lnTo>
                  <a:pt x="73" y="83"/>
                </a:lnTo>
                <a:lnTo>
                  <a:pt x="94" y="82"/>
                </a:lnTo>
                <a:lnTo>
                  <a:pt x="104" y="77"/>
                </a:lnTo>
                <a:lnTo>
                  <a:pt x="109" y="65"/>
                </a:lnTo>
                <a:lnTo>
                  <a:pt x="135" y="58"/>
                </a:lnTo>
                <a:lnTo>
                  <a:pt x="137" y="53"/>
                </a:lnTo>
                <a:lnTo>
                  <a:pt x="130" y="37"/>
                </a:lnTo>
                <a:lnTo>
                  <a:pt x="130" y="19"/>
                </a:lnTo>
                <a:lnTo>
                  <a:pt x="110" y="0"/>
                </a:lnTo>
                <a:lnTo>
                  <a:pt x="0" y="45"/>
                </a:lnTo>
                <a:close/>
              </a:path>
            </a:pathLst>
          </a:custGeom>
          <a:solidFill>
            <a:schemeClr val="tx2"/>
          </a:solidFill>
          <a:ln w="12700" cap="rnd">
            <a:solidFill>
              <a:srgbClr val="002B5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2" name="Freeform 87">
            <a:extLst>
              <a:ext uri="{FF2B5EF4-FFF2-40B4-BE49-F238E27FC236}">
                <a16:creationId xmlns:a16="http://schemas.microsoft.com/office/drawing/2014/main" id="{69DAFA33-CD36-4FA4-A9C3-A75CAE2E9A68}"/>
              </a:ext>
            </a:extLst>
          </p:cNvPr>
          <p:cNvSpPr>
            <a:spLocks/>
          </p:cNvSpPr>
          <p:nvPr/>
        </p:nvSpPr>
        <p:spPr bwMode="auto">
          <a:xfrm>
            <a:off x="8126413" y="2576513"/>
            <a:ext cx="177800" cy="361950"/>
          </a:xfrm>
          <a:custGeom>
            <a:avLst/>
            <a:gdLst>
              <a:gd name="T0" fmla="*/ 6 w 112"/>
              <a:gd name="T1" fmla="*/ 0 h 228"/>
              <a:gd name="T2" fmla="*/ 4 w 112"/>
              <a:gd name="T3" fmla="*/ 32 h 228"/>
              <a:gd name="T4" fmla="*/ 0 w 112"/>
              <a:gd name="T5" fmla="*/ 48 h 228"/>
              <a:gd name="T6" fmla="*/ 8 w 112"/>
              <a:gd name="T7" fmla="*/ 68 h 228"/>
              <a:gd name="T8" fmla="*/ 9 w 112"/>
              <a:gd name="T9" fmla="*/ 87 h 228"/>
              <a:gd name="T10" fmla="*/ 23 w 112"/>
              <a:gd name="T11" fmla="*/ 92 h 228"/>
              <a:gd name="T12" fmla="*/ 45 w 112"/>
              <a:gd name="T13" fmla="*/ 99 h 228"/>
              <a:gd name="T14" fmla="*/ 46 w 112"/>
              <a:gd name="T15" fmla="*/ 121 h 228"/>
              <a:gd name="T16" fmla="*/ 27 w 112"/>
              <a:gd name="T17" fmla="*/ 151 h 228"/>
              <a:gd name="T18" fmla="*/ 16 w 112"/>
              <a:gd name="T19" fmla="*/ 175 h 228"/>
              <a:gd name="T20" fmla="*/ 22 w 112"/>
              <a:gd name="T21" fmla="*/ 191 h 228"/>
              <a:gd name="T22" fmla="*/ 43 w 112"/>
              <a:gd name="T23" fmla="*/ 199 h 228"/>
              <a:gd name="T24" fmla="*/ 65 w 112"/>
              <a:gd name="T25" fmla="*/ 203 h 228"/>
              <a:gd name="T26" fmla="*/ 67 w 112"/>
              <a:gd name="T27" fmla="*/ 217 h 228"/>
              <a:gd name="T28" fmla="*/ 77 w 112"/>
              <a:gd name="T29" fmla="*/ 228 h 228"/>
              <a:gd name="T30" fmla="*/ 83 w 112"/>
              <a:gd name="T31" fmla="*/ 218 h 228"/>
              <a:gd name="T32" fmla="*/ 85 w 112"/>
              <a:gd name="T33" fmla="*/ 198 h 228"/>
              <a:gd name="T34" fmla="*/ 88 w 112"/>
              <a:gd name="T35" fmla="*/ 191 h 228"/>
              <a:gd name="T36" fmla="*/ 94 w 112"/>
              <a:gd name="T37" fmla="*/ 177 h 228"/>
              <a:gd name="T38" fmla="*/ 95 w 112"/>
              <a:gd name="T39" fmla="*/ 155 h 228"/>
              <a:gd name="T40" fmla="*/ 103 w 112"/>
              <a:gd name="T41" fmla="*/ 141 h 228"/>
              <a:gd name="T42" fmla="*/ 102 w 112"/>
              <a:gd name="T43" fmla="*/ 132 h 228"/>
              <a:gd name="T44" fmla="*/ 111 w 112"/>
              <a:gd name="T45" fmla="*/ 103 h 228"/>
              <a:gd name="T46" fmla="*/ 112 w 112"/>
              <a:gd name="T47" fmla="*/ 84 h 228"/>
              <a:gd name="T48" fmla="*/ 98 w 112"/>
              <a:gd name="T49" fmla="*/ 72 h 228"/>
              <a:gd name="T50" fmla="*/ 88 w 112"/>
              <a:gd name="T51" fmla="*/ 73 h 228"/>
              <a:gd name="T52" fmla="*/ 85 w 112"/>
              <a:gd name="T53" fmla="*/ 68 h 228"/>
              <a:gd name="T54" fmla="*/ 82 w 112"/>
              <a:gd name="T55" fmla="*/ 59 h 228"/>
              <a:gd name="T56" fmla="*/ 88 w 112"/>
              <a:gd name="T57" fmla="*/ 36 h 228"/>
              <a:gd name="T58" fmla="*/ 98 w 112"/>
              <a:gd name="T59" fmla="*/ 19 h 228"/>
              <a:gd name="T60" fmla="*/ 84 w 112"/>
              <a:gd name="T61" fmla="*/ 8 h 228"/>
              <a:gd name="T62" fmla="*/ 57 w 112"/>
              <a:gd name="T63" fmla="*/ 10 h 228"/>
              <a:gd name="T64" fmla="*/ 6 w 112"/>
              <a:gd name="T6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228">
                <a:moveTo>
                  <a:pt x="6" y="0"/>
                </a:moveTo>
                <a:lnTo>
                  <a:pt x="4" y="32"/>
                </a:lnTo>
                <a:lnTo>
                  <a:pt x="0" y="48"/>
                </a:lnTo>
                <a:lnTo>
                  <a:pt x="8" y="68"/>
                </a:lnTo>
                <a:lnTo>
                  <a:pt x="9" y="87"/>
                </a:lnTo>
                <a:lnTo>
                  <a:pt x="23" y="92"/>
                </a:lnTo>
                <a:lnTo>
                  <a:pt x="45" y="99"/>
                </a:lnTo>
                <a:lnTo>
                  <a:pt x="46" y="121"/>
                </a:lnTo>
                <a:lnTo>
                  <a:pt x="27" y="151"/>
                </a:lnTo>
                <a:lnTo>
                  <a:pt x="16" y="175"/>
                </a:lnTo>
                <a:lnTo>
                  <a:pt x="22" y="191"/>
                </a:lnTo>
                <a:lnTo>
                  <a:pt x="43" y="199"/>
                </a:lnTo>
                <a:lnTo>
                  <a:pt x="65" y="203"/>
                </a:lnTo>
                <a:lnTo>
                  <a:pt x="67" y="217"/>
                </a:lnTo>
                <a:lnTo>
                  <a:pt x="77" y="228"/>
                </a:lnTo>
                <a:lnTo>
                  <a:pt x="83" y="218"/>
                </a:lnTo>
                <a:lnTo>
                  <a:pt x="85" y="198"/>
                </a:lnTo>
                <a:lnTo>
                  <a:pt x="88" y="191"/>
                </a:lnTo>
                <a:lnTo>
                  <a:pt x="94" y="177"/>
                </a:lnTo>
                <a:lnTo>
                  <a:pt x="95" y="155"/>
                </a:lnTo>
                <a:lnTo>
                  <a:pt x="103" y="141"/>
                </a:lnTo>
                <a:lnTo>
                  <a:pt x="102" y="132"/>
                </a:lnTo>
                <a:lnTo>
                  <a:pt x="111" y="103"/>
                </a:lnTo>
                <a:lnTo>
                  <a:pt x="112" y="84"/>
                </a:lnTo>
                <a:lnTo>
                  <a:pt x="98" y="72"/>
                </a:lnTo>
                <a:lnTo>
                  <a:pt x="88" y="73"/>
                </a:lnTo>
                <a:lnTo>
                  <a:pt x="85" y="68"/>
                </a:lnTo>
                <a:lnTo>
                  <a:pt x="82" y="59"/>
                </a:lnTo>
                <a:lnTo>
                  <a:pt x="88" y="36"/>
                </a:lnTo>
                <a:lnTo>
                  <a:pt x="98" y="19"/>
                </a:lnTo>
                <a:lnTo>
                  <a:pt x="84" y="8"/>
                </a:lnTo>
                <a:lnTo>
                  <a:pt x="57" y="10"/>
                </a:lnTo>
                <a:lnTo>
                  <a:pt x="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3" name="Freeform 88">
            <a:extLst>
              <a:ext uri="{FF2B5EF4-FFF2-40B4-BE49-F238E27FC236}">
                <a16:creationId xmlns:a16="http://schemas.microsoft.com/office/drawing/2014/main" id="{91940584-7745-4DE0-9BC4-52D8C7D46F96}"/>
              </a:ext>
            </a:extLst>
          </p:cNvPr>
          <p:cNvSpPr>
            <a:spLocks/>
          </p:cNvSpPr>
          <p:nvPr/>
        </p:nvSpPr>
        <p:spPr bwMode="auto">
          <a:xfrm>
            <a:off x="8126413" y="2576513"/>
            <a:ext cx="177800" cy="361950"/>
          </a:xfrm>
          <a:custGeom>
            <a:avLst/>
            <a:gdLst>
              <a:gd name="T0" fmla="*/ 6 w 112"/>
              <a:gd name="T1" fmla="*/ 0 h 228"/>
              <a:gd name="T2" fmla="*/ 4 w 112"/>
              <a:gd name="T3" fmla="*/ 32 h 228"/>
              <a:gd name="T4" fmla="*/ 0 w 112"/>
              <a:gd name="T5" fmla="*/ 48 h 228"/>
              <a:gd name="T6" fmla="*/ 8 w 112"/>
              <a:gd name="T7" fmla="*/ 68 h 228"/>
              <a:gd name="T8" fmla="*/ 9 w 112"/>
              <a:gd name="T9" fmla="*/ 87 h 228"/>
              <a:gd name="T10" fmla="*/ 23 w 112"/>
              <a:gd name="T11" fmla="*/ 92 h 228"/>
              <a:gd name="T12" fmla="*/ 45 w 112"/>
              <a:gd name="T13" fmla="*/ 99 h 228"/>
              <a:gd name="T14" fmla="*/ 46 w 112"/>
              <a:gd name="T15" fmla="*/ 121 h 228"/>
              <a:gd name="T16" fmla="*/ 27 w 112"/>
              <a:gd name="T17" fmla="*/ 151 h 228"/>
              <a:gd name="T18" fmla="*/ 16 w 112"/>
              <a:gd name="T19" fmla="*/ 175 h 228"/>
              <a:gd name="T20" fmla="*/ 22 w 112"/>
              <a:gd name="T21" fmla="*/ 191 h 228"/>
              <a:gd name="T22" fmla="*/ 43 w 112"/>
              <a:gd name="T23" fmla="*/ 199 h 228"/>
              <a:gd name="T24" fmla="*/ 65 w 112"/>
              <a:gd name="T25" fmla="*/ 203 h 228"/>
              <a:gd name="T26" fmla="*/ 67 w 112"/>
              <a:gd name="T27" fmla="*/ 217 h 228"/>
              <a:gd name="T28" fmla="*/ 77 w 112"/>
              <a:gd name="T29" fmla="*/ 228 h 228"/>
              <a:gd name="T30" fmla="*/ 83 w 112"/>
              <a:gd name="T31" fmla="*/ 218 h 228"/>
              <a:gd name="T32" fmla="*/ 85 w 112"/>
              <a:gd name="T33" fmla="*/ 198 h 228"/>
              <a:gd name="T34" fmla="*/ 88 w 112"/>
              <a:gd name="T35" fmla="*/ 191 h 228"/>
              <a:gd name="T36" fmla="*/ 94 w 112"/>
              <a:gd name="T37" fmla="*/ 177 h 228"/>
              <a:gd name="T38" fmla="*/ 95 w 112"/>
              <a:gd name="T39" fmla="*/ 155 h 228"/>
              <a:gd name="T40" fmla="*/ 103 w 112"/>
              <a:gd name="T41" fmla="*/ 141 h 228"/>
              <a:gd name="T42" fmla="*/ 102 w 112"/>
              <a:gd name="T43" fmla="*/ 132 h 228"/>
              <a:gd name="T44" fmla="*/ 111 w 112"/>
              <a:gd name="T45" fmla="*/ 103 h 228"/>
              <a:gd name="T46" fmla="*/ 112 w 112"/>
              <a:gd name="T47" fmla="*/ 84 h 228"/>
              <a:gd name="T48" fmla="*/ 98 w 112"/>
              <a:gd name="T49" fmla="*/ 72 h 228"/>
              <a:gd name="T50" fmla="*/ 88 w 112"/>
              <a:gd name="T51" fmla="*/ 73 h 228"/>
              <a:gd name="T52" fmla="*/ 85 w 112"/>
              <a:gd name="T53" fmla="*/ 68 h 228"/>
              <a:gd name="T54" fmla="*/ 82 w 112"/>
              <a:gd name="T55" fmla="*/ 59 h 228"/>
              <a:gd name="T56" fmla="*/ 88 w 112"/>
              <a:gd name="T57" fmla="*/ 36 h 228"/>
              <a:gd name="T58" fmla="*/ 98 w 112"/>
              <a:gd name="T59" fmla="*/ 19 h 228"/>
              <a:gd name="T60" fmla="*/ 84 w 112"/>
              <a:gd name="T61" fmla="*/ 8 h 228"/>
              <a:gd name="T62" fmla="*/ 57 w 112"/>
              <a:gd name="T63" fmla="*/ 10 h 228"/>
              <a:gd name="T64" fmla="*/ 6 w 112"/>
              <a:gd name="T6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228">
                <a:moveTo>
                  <a:pt x="6" y="0"/>
                </a:moveTo>
                <a:lnTo>
                  <a:pt x="4" y="32"/>
                </a:lnTo>
                <a:lnTo>
                  <a:pt x="0" y="48"/>
                </a:lnTo>
                <a:lnTo>
                  <a:pt x="8" y="68"/>
                </a:lnTo>
                <a:lnTo>
                  <a:pt x="9" y="87"/>
                </a:lnTo>
                <a:lnTo>
                  <a:pt x="23" y="92"/>
                </a:lnTo>
                <a:lnTo>
                  <a:pt x="45" y="99"/>
                </a:lnTo>
                <a:lnTo>
                  <a:pt x="46" y="121"/>
                </a:lnTo>
                <a:lnTo>
                  <a:pt x="27" y="151"/>
                </a:lnTo>
                <a:lnTo>
                  <a:pt x="16" y="175"/>
                </a:lnTo>
                <a:lnTo>
                  <a:pt x="22" y="191"/>
                </a:lnTo>
                <a:lnTo>
                  <a:pt x="43" y="199"/>
                </a:lnTo>
                <a:lnTo>
                  <a:pt x="65" y="203"/>
                </a:lnTo>
                <a:lnTo>
                  <a:pt x="67" y="217"/>
                </a:lnTo>
                <a:lnTo>
                  <a:pt x="77" y="228"/>
                </a:lnTo>
                <a:lnTo>
                  <a:pt x="83" y="218"/>
                </a:lnTo>
                <a:lnTo>
                  <a:pt x="85" y="198"/>
                </a:lnTo>
                <a:lnTo>
                  <a:pt x="88" y="191"/>
                </a:lnTo>
                <a:lnTo>
                  <a:pt x="94" y="177"/>
                </a:lnTo>
                <a:lnTo>
                  <a:pt x="95" y="155"/>
                </a:lnTo>
                <a:lnTo>
                  <a:pt x="103" y="141"/>
                </a:lnTo>
                <a:lnTo>
                  <a:pt x="102" y="132"/>
                </a:lnTo>
                <a:lnTo>
                  <a:pt x="111" y="103"/>
                </a:lnTo>
                <a:lnTo>
                  <a:pt x="112" y="84"/>
                </a:lnTo>
                <a:lnTo>
                  <a:pt x="98" y="72"/>
                </a:lnTo>
                <a:lnTo>
                  <a:pt x="88" y="73"/>
                </a:lnTo>
                <a:lnTo>
                  <a:pt x="85" y="68"/>
                </a:lnTo>
                <a:lnTo>
                  <a:pt x="82" y="59"/>
                </a:lnTo>
                <a:lnTo>
                  <a:pt x="88" y="36"/>
                </a:lnTo>
                <a:lnTo>
                  <a:pt x="98" y="19"/>
                </a:lnTo>
                <a:lnTo>
                  <a:pt x="84" y="8"/>
                </a:lnTo>
                <a:lnTo>
                  <a:pt x="57" y="10"/>
                </a:lnTo>
                <a:lnTo>
                  <a:pt x="6" y="0"/>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4" name="Freeform 89">
            <a:extLst>
              <a:ext uri="{FF2B5EF4-FFF2-40B4-BE49-F238E27FC236}">
                <a16:creationId xmlns:a16="http://schemas.microsoft.com/office/drawing/2014/main" id="{CA132C24-9339-4C71-A653-36928E7346B9}"/>
              </a:ext>
            </a:extLst>
          </p:cNvPr>
          <p:cNvSpPr>
            <a:spLocks/>
          </p:cNvSpPr>
          <p:nvPr/>
        </p:nvSpPr>
        <p:spPr bwMode="auto">
          <a:xfrm>
            <a:off x="8118475" y="2849563"/>
            <a:ext cx="120650" cy="201612"/>
          </a:xfrm>
          <a:custGeom>
            <a:avLst/>
            <a:gdLst>
              <a:gd name="T0" fmla="*/ 0 w 188"/>
              <a:gd name="T1" fmla="*/ 18 h 313"/>
              <a:gd name="T2" fmla="*/ 38 w 188"/>
              <a:gd name="T3" fmla="*/ 102 h 313"/>
              <a:gd name="T4" fmla="*/ 35 w 188"/>
              <a:gd name="T5" fmla="*/ 125 h 313"/>
              <a:gd name="T6" fmla="*/ 64 w 188"/>
              <a:gd name="T7" fmla="*/ 176 h 313"/>
              <a:gd name="T8" fmla="*/ 58 w 188"/>
              <a:gd name="T9" fmla="*/ 197 h 313"/>
              <a:gd name="T10" fmla="*/ 81 w 188"/>
              <a:gd name="T11" fmla="*/ 248 h 313"/>
              <a:gd name="T12" fmla="*/ 85 w 188"/>
              <a:gd name="T13" fmla="*/ 278 h 313"/>
              <a:gd name="T14" fmla="*/ 96 w 188"/>
              <a:gd name="T15" fmla="*/ 313 h 313"/>
              <a:gd name="T16" fmla="*/ 113 w 188"/>
              <a:gd name="T17" fmla="*/ 296 h 313"/>
              <a:gd name="T18" fmla="*/ 139 w 188"/>
              <a:gd name="T19" fmla="*/ 287 h 313"/>
              <a:gd name="T20" fmla="*/ 142 w 188"/>
              <a:gd name="T21" fmla="*/ 305 h 313"/>
              <a:gd name="T22" fmla="*/ 188 w 188"/>
              <a:gd name="T23" fmla="*/ 290 h 313"/>
              <a:gd name="T24" fmla="*/ 188 w 188"/>
              <a:gd name="T25" fmla="*/ 219 h 313"/>
              <a:gd name="T26" fmla="*/ 179 w 188"/>
              <a:gd name="T27" fmla="*/ 188 h 313"/>
              <a:gd name="T28" fmla="*/ 157 w 188"/>
              <a:gd name="T29" fmla="*/ 168 h 313"/>
              <a:gd name="T30" fmla="*/ 148 w 188"/>
              <a:gd name="T31" fmla="*/ 176 h 313"/>
              <a:gd name="T32" fmla="*/ 125 w 188"/>
              <a:gd name="T33" fmla="*/ 164 h 313"/>
              <a:gd name="T34" fmla="*/ 102 w 188"/>
              <a:gd name="T35" fmla="*/ 138 h 313"/>
              <a:gd name="T36" fmla="*/ 87 w 188"/>
              <a:gd name="T37" fmla="*/ 114 h 313"/>
              <a:gd name="T38" fmla="*/ 38 w 188"/>
              <a:gd name="T39" fmla="*/ 0 h 313"/>
              <a:gd name="T40" fmla="*/ 0 w 188"/>
              <a:gd name="T41" fmla="*/ 1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313">
                <a:moveTo>
                  <a:pt x="0" y="18"/>
                </a:moveTo>
                <a:lnTo>
                  <a:pt x="38" y="102"/>
                </a:lnTo>
                <a:lnTo>
                  <a:pt x="35" y="125"/>
                </a:lnTo>
                <a:lnTo>
                  <a:pt x="64" y="176"/>
                </a:lnTo>
                <a:lnTo>
                  <a:pt x="58" y="197"/>
                </a:lnTo>
                <a:lnTo>
                  <a:pt x="81" y="248"/>
                </a:lnTo>
                <a:lnTo>
                  <a:pt x="85" y="278"/>
                </a:lnTo>
                <a:lnTo>
                  <a:pt x="96" y="313"/>
                </a:lnTo>
                <a:lnTo>
                  <a:pt x="113" y="296"/>
                </a:lnTo>
                <a:lnTo>
                  <a:pt x="139" y="287"/>
                </a:lnTo>
                <a:lnTo>
                  <a:pt x="142" y="305"/>
                </a:lnTo>
                <a:lnTo>
                  <a:pt x="188" y="290"/>
                </a:lnTo>
                <a:cubicBezTo>
                  <a:pt x="188" y="266"/>
                  <a:pt x="188" y="242"/>
                  <a:pt x="188" y="219"/>
                </a:cubicBezTo>
                <a:lnTo>
                  <a:pt x="179" y="188"/>
                </a:lnTo>
                <a:lnTo>
                  <a:pt x="157" y="168"/>
                </a:lnTo>
                <a:lnTo>
                  <a:pt x="148" y="176"/>
                </a:lnTo>
                <a:lnTo>
                  <a:pt x="125" y="164"/>
                </a:lnTo>
                <a:lnTo>
                  <a:pt x="102" y="138"/>
                </a:lnTo>
                <a:lnTo>
                  <a:pt x="87" y="114"/>
                </a:lnTo>
                <a:lnTo>
                  <a:pt x="38" y="0"/>
                </a:lnTo>
                <a:lnTo>
                  <a:pt x="0" y="18"/>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5" name="Freeform 90">
            <a:extLst>
              <a:ext uri="{FF2B5EF4-FFF2-40B4-BE49-F238E27FC236}">
                <a16:creationId xmlns:a16="http://schemas.microsoft.com/office/drawing/2014/main" id="{34253721-ED3D-417F-92B8-B6BEDAC1ED41}"/>
              </a:ext>
            </a:extLst>
          </p:cNvPr>
          <p:cNvSpPr>
            <a:spLocks/>
          </p:cNvSpPr>
          <p:nvPr/>
        </p:nvSpPr>
        <p:spPr bwMode="auto">
          <a:xfrm>
            <a:off x="8118475" y="2849563"/>
            <a:ext cx="120650" cy="201612"/>
          </a:xfrm>
          <a:custGeom>
            <a:avLst/>
            <a:gdLst>
              <a:gd name="T0" fmla="*/ 0 w 188"/>
              <a:gd name="T1" fmla="*/ 18 h 313"/>
              <a:gd name="T2" fmla="*/ 38 w 188"/>
              <a:gd name="T3" fmla="*/ 102 h 313"/>
              <a:gd name="T4" fmla="*/ 35 w 188"/>
              <a:gd name="T5" fmla="*/ 125 h 313"/>
              <a:gd name="T6" fmla="*/ 64 w 188"/>
              <a:gd name="T7" fmla="*/ 176 h 313"/>
              <a:gd name="T8" fmla="*/ 58 w 188"/>
              <a:gd name="T9" fmla="*/ 197 h 313"/>
              <a:gd name="T10" fmla="*/ 81 w 188"/>
              <a:gd name="T11" fmla="*/ 248 h 313"/>
              <a:gd name="T12" fmla="*/ 85 w 188"/>
              <a:gd name="T13" fmla="*/ 278 h 313"/>
              <a:gd name="T14" fmla="*/ 96 w 188"/>
              <a:gd name="T15" fmla="*/ 313 h 313"/>
              <a:gd name="T16" fmla="*/ 113 w 188"/>
              <a:gd name="T17" fmla="*/ 296 h 313"/>
              <a:gd name="T18" fmla="*/ 139 w 188"/>
              <a:gd name="T19" fmla="*/ 287 h 313"/>
              <a:gd name="T20" fmla="*/ 142 w 188"/>
              <a:gd name="T21" fmla="*/ 305 h 313"/>
              <a:gd name="T22" fmla="*/ 188 w 188"/>
              <a:gd name="T23" fmla="*/ 290 h 313"/>
              <a:gd name="T24" fmla="*/ 188 w 188"/>
              <a:gd name="T25" fmla="*/ 219 h 313"/>
              <a:gd name="T26" fmla="*/ 179 w 188"/>
              <a:gd name="T27" fmla="*/ 188 h 313"/>
              <a:gd name="T28" fmla="*/ 157 w 188"/>
              <a:gd name="T29" fmla="*/ 168 h 313"/>
              <a:gd name="T30" fmla="*/ 148 w 188"/>
              <a:gd name="T31" fmla="*/ 176 h 313"/>
              <a:gd name="T32" fmla="*/ 125 w 188"/>
              <a:gd name="T33" fmla="*/ 164 h 313"/>
              <a:gd name="T34" fmla="*/ 102 w 188"/>
              <a:gd name="T35" fmla="*/ 138 h 313"/>
              <a:gd name="T36" fmla="*/ 87 w 188"/>
              <a:gd name="T37" fmla="*/ 114 h 313"/>
              <a:gd name="T38" fmla="*/ 38 w 188"/>
              <a:gd name="T39" fmla="*/ 0 h 313"/>
              <a:gd name="T40" fmla="*/ 0 w 188"/>
              <a:gd name="T41" fmla="*/ 1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313">
                <a:moveTo>
                  <a:pt x="0" y="18"/>
                </a:moveTo>
                <a:lnTo>
                  <a:pt x="38" y="102"/>
                </a:lnTo>
                <a:lnTo>
                  <a:pt x="35" y="125"/>
                </a:lnTo>
                <a:lnTo>
                  <a:pt x="64" y="176"/>
                </a:lnTo>
                <a:lnTo>
                  <a:pt x="58" y="197"/>
                </a:lnTo>
                <a:lnTo>
                  <a:pt x="81" y="248"/>
                </a:lnTo>
                <a:lnTo>
                  <a:pt x="85" y="278"/>
                </a:lnTo>
                <a:lnTo>
                  <a:pt x="96" y="313"/>
                </a:lnTo>
                <a:lnTo>
                  <a:pt x="113" y="296"/>
                </a:lnTo>
                <a:lnTo>
                  <a:pt x="139" y="287"/>
                </a:lnTo>
                <a:lnTo>
                  <a:pt x="142" y="305"/>
                </a:lnTo>
                <a:lnTo>
                  <a:pt x="188" y="290"/>
                </a:lnTo>
                <a:cubicBezTo>
                  <a:pt x="188" y="266"/>
                  <a:pt x="188" y="242"/>
                  <a:pt x="188" y="219"/>
                </a:cubicBezTo>
                <a:lnTo>
                  <a:pt x="179" y="188"/>
                </a:lnTo>
                <a:lnTo>
                  <a:pt x="157" y="168"/>
                </a:lnTo>
                <a:lnTo>
                  <a:pt x="148" y="176"/>
                </a:lnTo>
                <a:lnTo>
                  <a:pt x="125" y="164"/>
                </a:lnTo>
                <a:lnTo>
                  <a:pt x="102" y="138"/>
                </a:lnTo>
                <a:lnTo>
                  <a:pt x="87" y="114"/>
                </a:lnTo>
                <a:lnTo>
                  <a:pt x="38" y="0"/>
                </a:lnTo>
                <a:lnTo>
                  <a:pt x="0" y="18"/>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6" name="Freeform 91">
            <a:extLst>
              <a:ext uri="{FF2B5EF4-FFF2-40B4-BE49-F238E27FC236}">
                <a16:creationId xmlns:a16="http://schemas.microsoft.com/office/drawing/2014/main" id="{80AEF4C2-C421-4FEB-87C5-CB1B39F4D35C}"/>
              </a:ext>
            </a:extLst>
          </p:cNvPr>
          <p:cNvSpPr>
            <a:spLocks/>
          </p:cNvSpPr>
          <p:nvPr/>
        </p:nvSpPr>
        <p:spPr bwMode="auto">
          <a:xfrm>
            <a:off x="7386638" y="2881313"/>
            <a:ext cx="530225" cy="581025"/>
          </a:xfrm>
          <a:custGeom>
            <a:avLst/>
            <a:gdLst>
              <a:gd name="T0" fmla="*/ 98 w 334"/>
              <a:gd name="T1" fmla="*/ 40 h 366"/>
              <a:gd name="T2" fmla="*/ 74 w 334"/>
              <a:gd name="T3" fmla="*/ 136 h 366"/>
              <a:gd name="T4" fmla="*/ 47 w 334"/>
              <a:gd name="T5" fmla="*/ 152 h 366"/>
              <a:gd name="T6" fmla="*/ 51 w 334"/>
              <a:gd name="T7" fmla="*/ 169 h 366"/>
              <a:gd name="T8" fmla="*/ 53 w 334"/>
              <a:gd name="T9" fmla="*/ 188 h 366"/>
              <a:gd name="T10" fmla="*/ 38 w 334"/>
              <a:gd name="T11" fmla="*/ 185 h 366"/>
              <a:gd name="T12" fmla="*/ 23 w 334"/>
              <a:gd name="T13" fmla="*/ 214 h 366"/>
              <a:gd name="T14" fmla="*/ 0 w 334"/>
              <a:gd name="T15" fmla="*/ 255 h 366"/>
              <a:gd name="T16" fmla="*/ 44 w 334"/>
              <a:gd name="T17" fmla="*/ 326 h 366"/>
              <a:gd name="T18" fmla="*/ 77 w 334"/>
              <a:gd name="T19" fmla="*/ 347 h 366"/>
              <a:gd name="T20" fmla="*/ 116 w 334"/>
              <a:gd name="T21" fmla="*/ 337 h 366"/>
              <a:gd name="T22" fmla="*/ 178 w 334"/>
              <a:gd name="T23" fmla="*/ 316 h 366"/>
              <a:gd name="T24" fmla="*/ 184 w 334"/>
              <a:gd name="T25" fmla="*/ 284 h 366"/>
              <a:gd name="T26" fmla="*/ 188 w 334"/>
              <a:gd name="T27" fmla="*/ 253 h 366"/>
              <a:gd name="T28" fmla="*/ 205 w 334"/>
              <a:gd name="T29" fmla="*/ 222 h 366"/>
              <a:gd name="T30" fmla="*/ 239 w 334"/>
              <a:gd name="T31" fmla="*/ 181 h 366"/>
              <a:gd name="T32" fmla="*/ 256 w 334"/>
              <a:gd name="T33" fmla="*/ 150 h 366"/>
              <a:gd name="T34" fmla="*/ 288 w 334"/>
              <a:gd name="T35" fmla="*/ 88 h 366"/>
              <a:gd name="T36" fmla="*/ 309 w 334"/>
              <a:gd name="T37" fmla="*/ 78 h 366"/>
              <a:gd name="T38" fmla="*/ 326 w 334"/>
              <a:gd name="T39" fmla="*/ 84 h 366"/>
              <a:gd name="T40" fmla="*/ 334 w 334"/>
              <a:gd name="T41" fmla="*/ 63 h 366"/>
              <a:gd name="T42" fmla="*/ 324 w 334"/>
              <a:gd name="T43" fmla="*/ 50 h 366"/>
              <a:gd name="T44" fmla="*/ 297 w 334"/>
              <a:gd name="T45" fmla="*/ 47 h 366"/>
              <a:gd name="T46" fmla="*/ 284 w 334"/>
              <a:gd name="T47" fmla="*/ 62 h 366"/>
              <a:gd name="T48" fmla="*/ 266 w 334"/>
              <a:gd name="T49" fmla="*/ 70 h 366"/>
              <a:gd name="T50" fmla="*/ 253 w 334"/>
              <a:gd name="T51" fmla="*/ 67 h 366"/>
              <a:gd name="T52" fmla="*/ 241 w 334"/>
              <a:gd name="T53" fmla="*/ 85 h 366"/>
              <a:gd name="T54" fmla="*/ 231 w 334"/>
              <a:gd name="T55" fmla="*/ 90 h 366"/>
              <a:gd name="T56" fmla="*/ 217 w 334"/>
              <a:gd name="T57" fmla="*/ 103 h 366"/>
              <a:gd name="T58" fmla="*/ 207 w 334"/>
              <a:gd name="T59" fmla="*/ 96 h 366"/>
              <a:gd name="T60" fmla="*/ 194 w 334"/>
              <a:gd name="T61" fmla="*/ 76 h 366"/>
              <a:gd name="T62" fmla="*/ 102 w 334"/>
              <a:gd name="T63"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366">
                <a:moveTo>
                  <a:pt x="96" y="3"/>
                </a:moveTo>
                <a:lnTo>
                  <a:pt x="98" y="40"/>
                </a:lnTo>
                <a:lnTo>
                  <a:pt x="98" y="92"/>
                </a:lnTo>
                <a:lnTo>
                  <a:pt x="74" y="136"/>
                </a:lnTo>
                <a:lnTo>
                  <a:pt x="56" y="147"/>
                </a:lnTo>
                <a:lnTo>
                  <a:pt x="47" y="152"/>
                </a:lnTo>
                <a:lnTo>
                  <a:pt x="45" y="167"/>
                </a:lnTo>
                <a:lnTo>
                  <a:pt x="51" y="169"/>
                </a:lnTo>
                <a:lnTo>
                  <a:pt x="50" y="181"/>
                </a:lnTo>
                <a:lnTo>
                  <a:pt x="53" y="188"/>
                </a:lnTo>
                <a:lnTo>
                  <a:pt x="42" y="198"/>
                </a:lnTo>
                <a:lnTo>
                  <a:pt x="38" y="185"/>
                </a:lnTo>
                <a:lnTo>
                  <a:pt x="23" y="194"/>
                </a:lnTo>
                <a:lnTo>
                  <a:pt x="23" y="214"/>
                </a:lnTo>
                <a:lnTo>
                  <a:pt x="26" y="223"/>
                </a:lnTo>
                <a:lnTo>
                  <a:pt x="0" y="255"/>
                </a:lnTo>
                <a:lnTo>
                  <a:pt x="17" y="308"/>
                </a:lnTo>
                <a:lnTo>
                  <a:pt x="44" y="326"/>
                </a:lnTo>
                <a:lnTo>
                  <a:pt x="53" y="323"/>
                </a:lnTo>
                <a:lnTo>
                  <a:pt x="77" y="347"/>
                </a:lnTo>
                <a:lnTo>
                  <a:pt x="108" y="366"/>
                </a:lnTo>
                <a:lnTo>
                  <a:pt x="116" y="337"/>
                </a:lnTo>
                <a:lnTo>
                  <a:pt x="144" y="327"/>
                </a:lnTo>
                <a:lnTo>
                  <a:pt x="178" y="316"/>
                </a:lnTo>
                <a:lnTo>
                  <a:pt x="186" y="303"/>
                </a:lnTo>
                <a:lnTo>
                  <a:pt x="184" y="284"/>
                </a:lnTo>
                <a:lnTo>
                  <a:pt x="186" y="269"/>
                </a:lnTo>
                <a:lnTo>
                  <a:pt x="188" y="253"/>
                </a:lnTo>
                <a:lnTo>
                  <a:pt x="192" y="241"/>
                </a:lnTo>
                <a:lnTo>
                  <a:pt x="205" y="222"/>
                </a:lnTo>
                <a:lnTo>
                  <a:pt x="216" y="196"/>
                </a:lnTo>
                <a:lnTo>
                  <a:pt x="239" y="181"/>
                </a:lnTo>
                <a:lnTo>
                  <a:pt x="253" y="169"/>
                </a:lnTo>
                <a:lnTo>
                  <a:pt x="256" y="150"/>
                </a:lnTo>
                <a:lnTo>
                  <a:pt x="289" y="97"/>
                </a:lnTo>
                <a:lnTo>
                  <a:pt x="288" y="88"/>
                </a:lnTo>
                <a:lnTo>
                  <a:pt x="289" y="83"/>
                </a:lnTo>
                <a:lnTo>
                  <a:pt x="309" y="78"/>
                </a:lnTo>
                <a:lnTo>
                  <a:pt x="317" y="83"/>
                </a:lnTo>
                <a:lnTo>
                  <a:pt x="326" y="84"/>
                </a:lnTo>
                <a:lnTo>
                  <a:pt x="332" y="70"/>
                </a:lnTo>
                <a:lnTo>
                  <a:pt x="334" y="63"/>
                </a:lnTo>
                <a:lnTo>
                  <a:pt x="325" y="55"/>
                </a:lnTo>
                <a:lnTo>
                  <a:pt x="324" y="50"/>
                </a:lnTo>
                <a:lnTo>
                  <a:pt x="313" y="45"/>
                </a:lnTo>
                <a:lnTo>
                  <a:pt x="297" y="47"/>
                </a:lnTo>
                <a:lnTo>
                  <a:pt x="289" y="55"/>
                </a:lnTo>
                <a:lnTo>
                  <a:pt x="284" y="62"/>
                </a:lnTo>
                <a:lnTo>
                  <a:pt x="276" y="66"/>
                </a:lnTo>
                <a:lnTo>
                  <a:pt x="266" y="70"/>
                </a:lnTo>
                <a:lnTo>
                  <a:pt x="260" y="67"/>
                </a:lnTo>
                <a:lnTo>
                  <a:pt x="253" y="67"/>
                </a:lnTo>
                <a:lnTo>
                  <a:pt x="250" y="64"/>
                </a:lnTo>
                <a:lnTo>
                  <a:pt x="241" y="85"/>
                </a:lnTo>
                <a:lnTo>
                  <a:pt x="236" y="90"/>
                </a:lnTo>
                <a:lnTo>
                  <a:pt x="231" y="90"/>
                </a:lnTo>
                <a:lnTo>
                  <a:pt x="224" y="97"/>
                </a:lnTo>
                <a:lnTo>
                  <a:pt x="217" y="103"/>
                </a:lnTo>
                <a:lnTo>
                  <a:pt x="212" y="107"/>
                </a:lnTo>
                <a:lnTo>
                  <a:pt x="207" y="96"/>
                </a:lnTo>
                <a:lnTo>
                  <a:pt x="200" y="85"/>
                </a:lnTo>
                <a:lnTo>
                  <a:pt x="194" y="76"/>
                </a:lnTo>
                <a:lnTo>
                  <a:pt x="125" y="94"/>
                </a:lnTo>
                <a:lnTo>
                  <a:pt x="102" y="0"/>
                </a:lnTo>
                <a:lnTo>
                  <a:pt x="9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7" name="Freeform 92">
            <a:extLst>
              <a:ext uri="{FF2B5EF4-FFF2-40B4-BE49-F238E27FC236}">
                <a16:creationId xmlns:a16="http://schemas.microsoft.com/office/drawing/2014/main" id="{4FAF5309-F398-44CD-8ECC-F6DB7FB9CA9C}"/>
              </a:ext>
            </a:extLst>
          </p:cNvPr>
          <p:cNvSpPr>
            <a:spLocks/>
          </p:cNvSpPr>
          <p:nvPr/>
        </p:nvSpPr>
        <p:spPr bwMode="auto">
          <a:xfrm>
            <a:off x="7386638" y="2881313"/>
            <a:ext cx="530225" cy="581025"/>
          </a:xfrm>
          <a:custGeom>
            <a:avLst/>
            <a:gdLst>
              <a:gd name="T0" fmla="*/ 98 w 334"/>
              <a:gd name="T1" fmla="*/ 40 h 366"/>
              <a:gd name="T2" fmla="*/ 74 w 334"/>
              <a:gd name="T3" fmla="*/ 136 h 366"/>
              <a:gd name="T4" fmla="*/ 47 w 334"/>
              <a:gd name="T5" fmla="*/ 152 h 366"/>
              <a:gd name="T6" fmla="*/ 51 w 334"/>
              <a:gd name="T7" fmla="*/ 169 h 366"/>
              <a:gd name="T8" fmla="*/ 53 w 334"/>
              <a:gd name="T9" fmla="*/ 188 h 366"/>
              <a:gd name="T10" fmla="*/ 38 w 334"/>
              <a:gd name="T11" fmla="*/ 185 h 366"/>
              <a:gd name="T12" fmla="*/ 23 w 334"/>
              <a:gd name="T13" fmla="*/ 214 h 366"/>
              <a:gd name="T14" fmla="*/ 0 w 334"/>
              <a:gd name="T15" fmla="*/ 255 h 366"/>
              <a:gd name="T16" fmla="*/ 44 w 334"/>
              <a:gd name="T17" fmla="*/ 326 h 366"/>
              <a:gd name="T18" fmla="*/ 77 w 334"/>
              <a:gd name="T19" fmla="*/ 347 h 366"/>
              <a:gd name="T20" fmla="*/ 116 w 334"/>
              <a:gd name="T21" fmla="*/ 337 h 366"/>
              <a:gd name="T22" fmla="*/ 178 w 334"/>
              <a:gd name="T23" fmla="*/ 316 h 366"/>
              <a:gd name="T24" fmla="*/ 184 w 334"/>
              <a:gd name="T25" fmla="*/ 284 h 366"/>
              <a:gd name="T26" fmla="*/ 188 w 334"/>
              <a:gd name="T27" fmla="*/ 253 h 366"/>
              <a:gd name="T28" fmla="*/ 205 w 334"/>
              <a:gd name="T29" fmla="*/ 222 h 366"/>
              <a:gd name="T30" fmla="*/ 239 w 334"/>
              <a:gd name="T31" fmla="*/ 181 h 366"/>
              <a:gd name="T32" fmla="*/ 256 w 334"/>
              <a:gd name="T33" fmla="*/ 150 h 366"/>
              <a:gd name="T34" fmla="*/ 288 w 334"/>
              <a:gd name="T35" fmla="*/ 88 h 366"/>
              <a:gd name="T36" fmla="*/ 309 w 334"/>
              <a:gd name="T37" fmla="*/ 78 h 366"/>
              <a:gd name="T38" fmla="*/ 326 w 334"/>
              <a:gd name="T39" fmla="*/ 84 h 366"/>
              <a:gd name="T40" fmla="*/ 334 w 334"/>
              <a:gd name="T41" fmla="*/ 63 h 366"/>
              <a:gd name="T42" fmla="*/ 324 w 334"/>
              <a:gd name="T43" fmla="*/ 50 h 366"/>
              <a:gd name="T44" fmla="*/ 297 w 334"/>
              <a:gd name="T45" fmla="*/ 47 h 366"/>
              <a:gd name="T46" fmla="*/ 284 w 334"/>
              <a:gd name="T47" fmla="*/ 62 h 366"/>
              <a:gd name="T48" fmla="*/ 266 w 334"/>
              <a:gd name="T49" fmla="*/ 70 h 366"/>
              <a:gd name="T50" fmla="*/ 253 w 334"/>
              <a:gd name="T51" fmla="*/ 67 h 366"/>
              <a:gd name="T52" fmla="*/ 241 w 334"/>
              <a:gd name="T53" fmla="*/ 85 h 366"/>
              <a:gd name="T54" fmla="*/ 231 w 334"/>
              <a:gd name="T55" fmla="*/ 90 h 366"/>
              <a:gd name="T56" fmla="*/ 217 w 334"/>
              <a:gd name="T57" fmla="*/ 103 h 366"/>
              <a:gd name="T58" fmla="*/ 207 w 334"/>
              <a:gd name="T59" fmla="*/ 96 h 366"/>
              <a:gd name="T60" fmla="*/ 194 w 334"/>
              <a:gd name="T61" fmla="*/ 76 h 366"/>
              <a:gd name="T62" fmla="*/ 102 w 334"/>
              <a:gd name="T63"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366">
                <a:moveTo>
                  <a:pt x="96" y="3"/>
                </a:moveTo>
                <a:lnTo>
                  <a:pt x="98" y="40"/>
                </a:lnTo>
                <a:lnTo>
                  <a:pt x="98" y="92"/>
                </a:lnTo>
                <a:lnTo>
                  <a:pt x="74" y="136"/>
                </a:lnTo>
                <a:lnTo>
                  <a:pt x="56" y="147"/>
                </a:lnTo>
                <a:lnTo>
                  <a:pt x="47" y="152"/>
                </a:lnTo>
                <a:lnTo>
                  <a:pt x="45" y="167"/>
                </a:lnTo>
                <a:lnTo>
                  <a:pt x="51" y="169"/>
                </a:lnTo>
                <a:lnTo>
                  <a:pt x="50" y="181"/>
                </a:lnTo>
                <a:lnTo>
                  <a:pt x="53" y="188"/>
                </a:lnTo>
                <a:lnTo>
                  <a:pt x="42" y="198"/>
                </a:lnTo>
                <a:lnTo>
                  <a:pt x="38" y="185"/>
                </a:lnTo>
                <a:lnTo>
                  <a:pt x="23" y="194"/>
                </a:lnTo>
                <a:lnTo>
                  <a:pt x="23" y="214"/>
                </a:lnTo>
                <a:lnTo>
                  <a:pt x="26" y="223"/>
                </a:lnTo>
                <a:lnTo>
                  <a:pt x="0" y="255"/>
                </a:lnTo>
                <a:lnTo>
                  <a:pt x="17" y="308"/>
                </a:lnTo>
                <a:lnTo>
                  <a:pt x="44" y="326"/>
                </a:lnTo>
                <a:lnTo>
                  <a:pt x="53" y="323"/>
                </a:lnTo>
                <a:lnTo>
                  <a:pt x="77" y="347"/>
                </a:lnTo>
                <a:lnTo>
                  <a:pt x="108" y="366"/>
                </a:lnTo>
                <a:lnTo>
                  <a:pt x="116" y="337"/>
                </a:lnTo>
                <a:lnTo>
                  <a:pt x="144" y="327"/>
                </a:lnTo>
                <a:lnTo>
                  <a:pt x="178" y="316"/>
                </a:lnTo>
                <a:lnTo>
                  <a:pt x="186" y="303"/>
                </a:lnTo>
                <a:lnTo>
                  <a:pt x="184" y="284"/>
                </a:lnTo>
                <a:lnTo>
                  <a:pt x="186" y="269"/>
                </a:lnTo>
                <a:lnTo>
                  <a:pt x="188" y="253"/>
                </a:lnTo>
                <a:lnTo>
                  <a:pt x="192" y="241"/>
                </a:lnTo>
                <a:lnTo>
                  <a:pt x="205" y="222"/>
                </a:lnTo>
                <a:lnTo>
                  <a:pt x="216" y="196"/>
                </a:lnTo>
                <a:lnTo>
                  <a:pt x="239" y="181"/>
                </a:lnTo>
                <a:lnTo>
                  <a:pt x="253" y="169"/>
                </a:lnTo>
                <a:lnTo>
                  <a:pt x="256" y="150"/>
                </a:lnTo>
                <a:lnTo>
                  <a:pt x="289" y="97"/>
                </a:lnTo>
                <a:lnTo>
                  <a:pt x="288" y="88"/>
                </a:lnTo>
                <a:lnTo>
                  <a:pt x="289" y="83"/>
                </a:lnTo>
                <a:lnTo>
                  <a:pt x="309" y="78"/>
                </a:lnTo>
                <a:lnTo>
                  <a:pt x="317" y="83"/>
                </a:lnTo>
                <a:lnTo>
                  <a:pt x="326" y="84"/>
                </a:lnTo>
                <a:lnTo>
                  <a:pt x="332" y="70"/>
                </a:lnTo>
                <a:lnTo>
                  <a:pt x="334" y="63"/>
                </a:lnTo>
                <a:lnTo>
                  <a:pt x="325" y="55"/>
                </a:lnTo>
                <a:lnTo>
                  <a:pt x="324" y="50"/>
                </a:lnTo>
                <a:lnTo>
                  <a:pt x="313" y="45"/>
                </a:lnTo>
                <a:lnTo>
                  <a:pt x="297" y="47"/>
                </a:lnTo>
                <a:lnTo>
                  <a:pt x="289" y="55"/>
                </a:lnTo>
                <a:lnTo>
                  <a:pt x="284" y="62"/>
                </a:lnTo>
                <a:lnTo>
                  <a:pt x="276" y="66"/>
                </a:lnTo>
                <a:lnTo>
                  <a:pt x="266" y="70"/>
                </a:lnTo>
                <a:lnTo>
                  <a:pt x="260" y="67"/>
                </a:lnTo>
                <a:lnTo>
                  <a:pt x="253" y="67"/>
                </a:lnTo>
                <a:lnTo>
                  <a:pt x="250" y="64"/>
                </a:lnTo>
                <a:lnTo>
                  <a:pt x="241" y="85"/>
                </a:lnTo>
                <a:lnTo>
                  <a:pt x="236" y="90"/>
                </a:lnTo>
                <a:lnTo>
                  <a:pt x="231" y="90"/>
                </a:lnTo>
                <a:lnTo>
                  <a:pt x="224" y="97"/>
                </a:lnTo>
                <a:lnTo>
                  <a:pt x="217" y="103"/>
                </a:lnTo>
                <a:lnTo>
                  <a:pt x="212" y="107"/>
                </a:lnTo>
                <a:lnTo>
                  <a:pt x="207" y="96"/>
                </a:lnTo>
                <a:lnTo>
                  <a:pt x="200" y="85"/>
                </a:lnTo>
                <a:lnTo>
                  <a:pt x="194" y="76"/>
                </a:lnTo>
                <a:lnTo>
                  <a:pt x="125" y="94"/>
                </a:lnTo>
                <a:lnTo>
                  <a:pt x="102" y="0"/>
                </a:lnTo>
                <a:lnTo>
                  <a:pt x="96" y="3"/>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8" name="Freeform 93">
            <a:extLst>
              <a:ext uri="{FF2B5EF4-FFF2-40B4-BE49-F238E27FC236}">
                <a16:creationId xmlns:a16="http://schemas.microsoft.com/office/drawing/2014/main" id="{31AA839B-543F-49AE-8EA2-5165298C20B1}"/>
              </a:ext>
            </a:extLst>
          </p:cNvPr>
          <p:cNvSpPr>
            <a:spLocks/>
          </p:cNvSpPr>
          <p:nvPr/>
        </p:nvSpPr>
        <p:spPr bwMode="auto">
          <a:xfrm>
            <a:off x="7693025" y="2865438"/>
            <a:ext cx="546100" cy="258762"/>
          </a:xfrm>
          <a:custGeom>
            <a:avLst/>
            <a:gdLst>
              <a:gd name="T0" fmla="*/ 20 w 344"/>
              <a:gd name="T1" fmla="*/ 117 h 163"/>
              <a:gd name="T2" fmla="*/ 46 w 344"/>
              <a:gd name="T3" fmla="*/ 102 h 163"/>
              <a:gd name="T4" fmla="*/ 72 w 344"/>
              <a:gd name="T5" fmla="*/ 83 h 163"/>
              <a:gd name="T6" fmla="*/ 96 w 344"/>
              <a:gd name="T7" fmla="*/ 69 h 163"/>
              <a:gd name="T8" fmla="*/ 118 w 344"/>
              <a:gd name="T9" fmla="*/ 58 h 163"/>
              <a:gd name="T10" fmla="*/ 131 w 344"/>
              <a:gd name="T11" fmla="*/ 71 h 163"/>
              <a:gd name="T12" fmla="*/ 152 w 344"/>
              <a:gd name="T13" fmla="*/ 76 h 163"/>
              <a:gd name="T14" fmla="*/ 198 w 344"/>
              <a:gd name="T15" fmla="*/ 105 h 163"/>
              <a:gd name="T16" fmla="*/ 199 w 344"/>
              <a:gd name="T17" fmla="*/ 129 h 163"/>
              <a:gd name="T18" fmla="*/ 204 w 344"/>
              <a:gd name="T19" fmla="*/ 148 h 163"/>
              <a:gd name="T20" fmla="*/ 218 w 344"/>
              <a:gd name="T21" fmla="*/ 142 h 163"/>
              <a:gd name="T22" fmla="*/ 261 w 344"/>
              <a:gd name="T23" fmla="*/ 156 h 163"/>
              <a:gd name="T24" fmla="*/ 267 w 344"/>
              <a:gd name="T25" fmla="*/ 142 h 163"/>
              <a:gd name="T26" fmla="*/ 254 w 344"/>
              <a:gd name="T27" fmla="*/ 126 h 163"/>
              <a:gd name="T28" fmla="*/ 240 w 344"/>
              <a:gd name="T29" fmla="*/ 99 h 163"/>
              <a:gd name="T30" fmla="*/ 228 w 344"/>
              <a:gd name="T31" fmla="*/ 62 h 163"/>
              <a:gd name="T32" fmla="*/ 234 w 344"/>
              <a:gd name="T33" fmla="*/ 49 h 163"/>
              <a:gd name="T34" fmla="*/ 248 w 344"/>
              <a:gd name="T35" fmla="*/ 36 h 163"/>
              <a:gd name="T36" fmla="*/ 247 w 344"/>
              <a:gd name="T37" fmla="*/ 52 h 163"/>
              <a:gd name="T38" fmla="*/ 254 w 344"/>
              <a:gd name="T39" fmla="*/ 62 h 163"/>
              <a:gd name="T40" fmla="*/ 250 w 344"/>
              <a:gd name="T41" fmla="*/ 76 h 163"/>
              <a:gd name="T42" fmla="*/ 264 w 344"/>
              <a:gd name="T43" fmla="*/ 91 h 163"/>
              <a:gd name="T44" fmla="*/ 264 w 344"/>
              <a:gd name="T45" fmla="*/ 100 h 163"/>
              <a:gd name="T46" fmla="*/ 273 w 344"/>
              <a:gd name="T47" fmla="*/ 115 h 163"/>
              <a:gd name="T48" fmla="*/ 297 w 344"/>
              <a:gd name="T49" fmla="*/ 119 h 163"/>
              <a:gd name="T50" fmla="*/ 300 w 344"/>
              <a:gd name="T51" fmla="*/ 143 h 163"/>
              <a:gd name="T52" fmla="*/ 315 w 344"/>
              <a:gd name="T53" fmla="*/ 145 h 163"/>
              <a:gd name="T54" fmla="*/ 334 w 344"/>
              <a:gd name="T55" fmla="*/ 136 h 163"/>
              <a:gd name="T56" fmla="*/ 344 w 344"/>
              <a:gd name="T57" fmla="*/ 100 h 163"/>
              <a:gd name="T58" fmla="*/ 299 w 344"/>
              <a:gd name="T59" fmla="*/ 85 h 163"/>
              <a:gd name="T60" fmla="*/ 292 w 344"/>
              <a:gd name="T61" fmla="*/ 60 h 163"/>
              <a:gd name="T62" fmla="*/ 280 w 344"/>
              <a:gd name="T63" fmla="*/ 25 h 163"/>
              <a:gd name="T64" fmla="*/ 205 w 344"/>
              <a:gd name="T65" fmla="*/ 21 h 163"/>
              <a:gd name="T66" fmla="*/ 128 w 344"/>
              <a:gd name="T67" fmla="*/ 46 h 163"/>
              <a:gd name="T68" fmla="*/ 32 w 344"/>
              <a:gd name="T69"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163">
                <a:moveTo>
                  <a:pt x="0" y="89"/>
                </a:moveTo>
                <a:lnTo>
                  <a:pt x="20" y="117"/>
                </a:lnTo>
                <a:lnTo>
                  <a:pt x="38" y="102"/>
                </a:lnTo>
                <a:lnTo>
                  <a:pt x="46" y="102"/>
                </a:lnTo>
                <a:lnTo>
                  <a:pt x="52" y="79"/>
                </a:lnTo>
                <a:lnTo>
                  <a:pt x="72" y="83"/>
                </a:lnTo>
                <a:lnTo>
                  <a:pt x="85" y="79"/>
                </a:lnTo>
                <a:lnTo>
                  <a:pt x="96" y="69"/>
                </a:lnTo>
                <a:lnTo>
                  <a:pt x="108" y="58"/>
                </a:lnTo>
                <a:lnTo>
                  <a:pt x="118" y="58"/>
                </a:lnTo>
                <a:lnTo>
                  <a:pt x="129" y="64"/>
                </a:lnTo>
                <a:lnTo>
                  <a:pt x="131" y="71"/>
                </a:lnTo>
                <a:lnTo>
                  <a:pt x="141" y="77"/>
                </a:lnTo>
                <a:lnTo>
                  <a:pt x="152" y="76"/>
                </a:lnTo>
                <a:lnTo>
                  <a:pt x="180" y="95"/>
                </a:lnTo>
                <a:lnTo>
                  <a:pt x="198" y="105"/>
                </a:lnTo>
                <a:lnTo>
                  <a:pt x="201" y="115"/>
                </a:lnTo>
                <a:lnTo>
                  <a:pt x="199" y="129"/>
                </a:lnTo>
                <a:lnTo>
                  <a:pt x="193" y="142"/>
                </a:lnTo>
                <a:lnTo>
                  <a:pt x="204" y="148"/>
                </a:lnTo>
                <a:lnTo>
                  <a:pt x="209" y="148"/>
                </a:lnTo>
                <a:lnTo>
                  <a:pt x="218" y="142"/>
                </a:lnTo>
                <a:lnTo>
                  <a:pt x="236" y="163"/>
                </a:lnTo>
                <a:lnTo>
                  <a:pt x="261" y="156"/>
                </a:lnTo>
                <a:lnTo>
                  <a:pt x="262" y="148"/>
                </a:lnTo>
                <a:lnTo>
                  <a:pt x="267" y="142"/>
                </a:lnTo>
                <a:lnTo>
                  <a:pt x="263" y="128"/>
                </a:lnTo>
                <a:lnTo>
                  <a:pt x="254" y="126"/>
                </a:lnTo>
                <a:lnTo>
                  <a:pt x="244" y="115"/>
                </a:lnTo>
                <a:lnTo>
                  <a:pt x="240" y="99"/>
                </a:lnTo>
                <a:lnTo>
                  <a:pt x="230" y="76"/>
                </a:lnTo>
                <a:lnTo>
                  <a:pt x="228" y="62"/>
                </a:lnTo>
                <a:lnTo>
                  <a:pt x="228" y="55"/>
                </a:lnTo>
                <a:lnTo>
                  <a:pt x="234" y="49"/>
                </a:lnTo>
                <a:lnTo>
                  <a:pt x="237" y="39"/>
                </a:lnTo>
                <a:lnTo>
                  <a:pt x="248" y="36"/>
                </a:lnTo>
                <a:lnTo>
                  <a:pt x="249" y="46"/>
                </a:lnTo>
                <a:lnTo>
                  <a:pt x="247" y="52"/>
                </a:lnTo>
                <a:lnTo>
                  <a:pt x="254" y="57"/>
                </a:lnTo>
                <a:lnTo>
                  <a:pt x="254" y="62"/>
                </a:lnTo>
                <a:lnTo>
                  <a:pt x="251" y="72"/>
                </a:lnTo>
                <a:lnTo>
                  <a:pt x="250" y="76"/>
                </a:lnTo>
                <a:lnTo>
                  <a:pt x="261" y="84"/>
                </a:lnTo>
                <a:lnTo>
                  <a:pt x="264" y="91"/>
                </a:lnTo>
                <a:lnTo>
                  <a:pt x="272" y="93"/>
                </a:lnTo>
                <a:lnTo>
                  <a:pt x="264" y="100"/>
                </a:lnTo>
                <a:lnTo>
                  <a:pt x="263" y="106"/>
                </a:lnTo>
                <a:lnTo>
                  <a:pt x="273" y="115"/>
                </a:lnTo>
                <a:lnTo>
                  <a:pt x="289" y="121"/>
                </a:lnTo>
                <a:lnTo>
                  <a:pt x="297" y="119"/>
                </a:lnTo>
                <a:lnTo>
                  <a:pt x="300" y="129"/>
                </a:lnTo>
                <a:lnTo>
                  <a:pt x="300" y="143"/>
                </a:lnTo>
                <a:lnTo>
                  <a:pt x="305" y="145"/>
                </a:lnTo>
                <a:lnTo>
                  <a:pt x="315" y="145"/>
                </a:lnTo>
                <a:lnTo>
                  <a:pt x="324" y="140"/>
                </a:lnTo>
                <a:lnTo>
                  <a:pt x="334" y="136"/>
                </a:lnTo>
                <a:lnTo>
                  <a:pt x="339" y="136"/>
                </a:lnTo>
                <a:lnTo>
                  <a:pt x="344" y="100"/>
                </a:lnTo>
                <a:lnTo>
                  <a:pt x="306" y="112"/>
                </a:lnTo>
                <a:lnTo>
                  <a:pt x="299" y="85"/>
                </a:lnTo>
                <a:lnTo>
                  <a:pt x="291" y="71"/>
                </a:lnTo>
                <a:lnTo>
                  <a:pt x="292" y="60"/>
                </a:lnTo>
                <a:lnTo>
                  <a:pt x="282" y="41"/>
                </a:lnTo>
                <a:lnTo>
                  <a:pt x="280" y="25"/>
                </a:lnTo>
                <a:lnTo>
                  <a:pt x="266" y="0"/>
                </a:lnTo>
                <a:lnTo>
                  <a:pt x="205" y="21"/>
                </a:lnTo>
                <a:lnTo>
                  <a:pt x="159" y="35"/>
                </a:lnTo>
                <a:lnTo>
                  <a:pt x="128" y="46"/>
                </a:lnTo>
                <a:lnTo>
                  <a:pt x="73" y="62"/>
                </a:lnTo>
                <a:lnTo>
                  <a:pt x="32" y="77"/>
                </a:lnTo>
                <a:lnTo>
                  <a:pt x="0"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9" name="Freeform 94">
            <a:extLst>
              <a:ext uri="{FF2B5EF4-FFF2-40B4-BE49-F238E27FC236}">
                <a16:creationId xmlns:a16="http://schemas.microsoft.com/office/drawing/2014/main" id="{45AE69B6-569D-4A99-A9F3-3AE9CC6506A5}"/>
              </a:ext>
            </a:extLst>
          </p:cNvPr>
          <p:cNvSpPr>
            <a:spLocks/>
          </p:cNvSpPr>
          <p:nvPr/>
        </p:nvSpPr>
        <p:spPr bwMode="auto">
          <a:xfrm>
            <a:off x="7693025" y="2865438"/>
            <a:ext cx="546100" cy="258762"/>
          </a:xfrm>
          <a:custGeom>
            <a:avLst/>
            <a:gdLst>
              <a:gd name="T0" fmla="*/ 20 w 344"/>
              <a:gd name="T1" fmla="*/ 117 h 163"/>
              <a:gd name="T2" fmla="*/ 46 w 344"/>
              <a:gd name="T3" fmla="*/ 102 h 163"/>
              <a:gd name="T4" fmla="*/ 72 w 344"/>
              <a:gd name="T5" fmla="*/ 83 h 163"/>
              <a:gd name="T6" fmla="*/ 96 w 344"/>
              <a:gd name="T7" fmla="*/ 69 h 163"/>
              <a:gd name="T8" fmla="*/ 118 w 344"/>
              <a:gd name="T9" fmla="*/ 58 h 163"/>
              <a:gd name="T10" fmla="*/ 131 w 344"/>
              <a:gd name="T11" fmla="*/ 71 h 163"/>
              <a:gd name="T12" fmla="*/ 152 w 344"/>
              <a:gd name="T13" fmla="*/ 76 h 163"/>
              <a:gd name="T14" fmla="*/ 198 w 344"/>
              <a:gd name="T15" fmla="*/ 105 h 163"/>
              <a:gd name="T16" fmla="*/ 199 w 344"/>
              <a:gd name="T17" fmla="*/ 129 h 163"/>
              <a:gd name="T18" fmla="*/ 204 w 344"/>
              <a:gd name="T19" fmla="*/ 148 h 163"/>
              <a:gd name="T20" fmla="*/ 218 w 344"/>
              <a:gd name="T21" fmla="*/ 142 h 163"/>
              <a:gd name="T22" fmla="*/ 261 w 344"/>
              <a:gd name="T23" fmla="*/ 156 h 163"/>
              <a:gd name="T24" fmla="*/ 267 w 344"/>
              <a:gd name="T25" fmla="*/ 142 h 163"/>
              <a:gd name="T26" fmla="*/ 254 w 344"/>
              <a:gd name="T27" fmla="*/ 126 h 163"/>
              <a:gd name="T28" fmla="*/ 240 w 344"/>
              <a:gd name="T29" fmla="*/ 99 h 163"/>
              <a:gd name="T30" fmla="*/ 228 w 344"/>
              <a:gd name="T31" fmla="*/ 62 h 163"/>
              <a:gd name="T32" fmla="*/ 234 w 344"/>
              <a:gd name="T33" fmla="*/ 49 h 163"/>
              <a:gd name="T34" fmla="*/ 248 w 344"/>
              <a:gd name="T35" fmla="*/ 36 h 163"/>
              <a:gd name="T36" fmla="*/ 247 w 344"/>
              <a:gd name="T37" fmla="*/ 52 h 163"/>
              <a:gd name="T38" fmla="*/ 254 w 344"/>
              <a:gd name="T39" fmla="*/ 62 h 163"/>
              <a:gd name="T40" fmla="*/ 250 w 344"/>
              <a:gd name="T41" fmla="*/ 76 h 163"/>
              <a:gd name="T42" fmla="*/ 264 w 344"/>
              <a:gd name="T43" fmla="*/ 91 h 163"/>
              <a:gd name="T44" fmla="*/ 264 w 344"/>
              <a:gd name="T45" fmla="*/ 100 h 163"/>
              <a:gd name="T46" fmla="*/ 273 w 344"/>
              <a:gd name="T47" fmla="*/ 115 h 163"/>
              <a:gd name="T48" fmla="*/ 297 w 344"/>
              <a:gd name="T49" fmla="*/ 119 h 163"/>
              <a:gd name="T50" fmla="*/ 300 w 344"/>
              <a:gd name="T51" fmla="*/ 143 h 163"/>
              <a:gd name="T52" fmla="*/ 315 w 344"/>
              <a:gd name="T53" fmla="*/ 145 h 163"/>
              <a:gd name="T54" fmla="*/ 334 w 344"/>
              <a:gd name="T55" fmla="*/ 136 h 163"/>
              <a:gd name="T56" fmla="*/ 344 w 344"/>
              <a:gd name="T57" fmla="*/ 100 h 163"/>
              <a:gd name="T58" fmla="*/ 299 w 344"/>
              <a:gd name="T59" fmla="*/ 85 h 163"/>
              <a:gd name="T60" fmla="*/ 292 w 344"/>
              <a:gd name="T61" fmla="*/ 60 h 163"/>
              <a:gd name="T62" fmla="*/ 280 w 344"/>
              <a:gd name="T63" fmla="*/ 25 h 163"/>
              <a:gd name="T64" fmla="*/ 205 w 344"/>
              <a:gd name="T65" fmla="*/ 21 h 163"/>
              <a:gd name="T66" fmla="*/ 128 w 344"/>
              <a:gd name="T67" fmla="*/ 46 h 163"/>
              <a:gd name="T68" fmla="*/ 32 w 344"/>
              <a:gd name="T69"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163">
                <a:moveTo>
                  <a:pt x="0" y="89"/>
                </a:moveTo>
                <a:lnTo>
                  <a:pt x="20" y="117"/>
                </a:lnTo>
                <a:lnTo>
                  <a:pt x="38" y="102"/>
                </a:lnTo>
                <a:lnTo>
                  <a:pt x="46" y="102"/>
                </a:lnTo>
                <a:lnTo>
                  <a:pt x="52" y="79"/>
                </a:lnTo>
                <a:lnTo>
                  <a:pt x="72" y="83"/>
                </a:lnTo>
                <a:lnTo>
                  <a:pt x="85" y="79"/>
                </a:lnTo>
                <a:lnTo>
                  <a:pt x="96" y="69"/>
                </a:lnTo>
                <a:lnTo>
                  <a:pt x="108" y="58"/>
                </a:lnTo>
                <a:lnTo>
                  <a:pt x="118" y="58"/>
                </a:lnTo>
                <a:lnTo>
                  <a:pt x="129" y="64"/>
                </a:lnTo>
                <a:lnTo>
                  <a:pt x="131" y="71"/>
                </a:lnTo>
                <a:lnTo>
                  <a:pt x="141" y="77"/>
                </a:lnTo>
                <a:lnTo>
                  <a:pt x="152" y="76"/>
                </a:lnTo>
                <a:lnTo>
                  <a:pt x="180" y="95"/>
                </a:lnTo>
                <a:lnTo>
                  <a:pt x="198" y="105"/>
                </a:lnTo>
                <a:lnTo>
                  <a:pt x="201" y="115"/>
                </a:lnTo>
                <a:lnTo>
                  <a:pt x="199" y="129"/>
                </a:lnTo>
                <a:lnTo>
                  <a:pt x="193" y="142"/>
                </a:lnTo>
                <a:lnTo>
                  <a:pt x="204" y="148"/>
                </a:lnTo>
                <a:lnTo>
                  <a:pt x="209" y="148"/>
                </a:lnTo>
                <a:lnTo>
                  <a:pt x="218" y="142"/>
                </a:lnTo>
                <a:lnTo>
                  <a:pt x="236" y="163"/>
                </a:lnTo>
                <a:lnTo>
                  <a:pt x="261" y="156"/>
                </a:lnTo>
                <a:lnTo>
                  <a:pt x="262" y="148"/>
                </a:lnTo>
                <a:lnTo>
                  <a:pt x="267" y="142"/>
                </a:lnTo>
                <a:lnTo>
                  <a:pt x="263" y="128"/>
                </a:lnTo>
                <a:lnTo>
                  <a:pt x="254" y="126"/>
                </a:lnTo>
                <a:lnTo>
                  <a:pt x="244" y="115"/>
                </a:lnTo>
                <a:lnTo>
                  <a:pt x="240" y="99"/>
                </a:lnTo>
                <a:lnTo>
                  <a:pt x="230" y="76"/>
                </a:lnTo>
                <a:lnTo>
                  <a:pt x="228" y="62"/>
                </a:lnTo>
                <a:lnTo>
                  <a:pt x="228" y="55"/>
                </a:lnTo>
                <a:lnTo>
                  <a:pt x="234" y="49"/>
                </a:lnTo>
                <a:lnTo>
                  <a:pt x="237" y="39"/>
                </a:lnTo>
                <a:lnTo>
                  <a:pt x="248" y="36"/>
                </a:lnTo>
                <a:lnTo>
                  <a:pt x="249" y="46"/>
                </a:lnTo>
                <a:lnTo>
                  <a:pt x="247" y="52"/>
                </a:lnTo>
                <a:lnTo>
                  <a:pt x="254" y="57"/>
                </a:lnTo>
                <a:lnTo>
                  <a:pt x="254" y="62"/>
                </a:lnTo>
                <a:lnTo>
                  <a:pt x="251" y="72"/>
                </a:lnTo>
                <a:lnTo>
                  <a:pt x="250" y="76"/>
                </a:lnTo>
                <a:lnTo>
                  <a:pt x="261" y="84"/>
                </a:lnTo>
                <a:lnTo>
                  <a:pt x="264" y="91"/>
                </a:lnTo>
                <a:lnTo>
                  <a:pt x="272" y="93"/>
                </a:lnTo>
                <a:lnTo>
                  <a:pt x="264" y="100"/>
                </a:lnTo>
                <a:lnTo>
                  <a:pt x="263" y="106"/>
                </a:lnTo>
                <a:lnTo>
                  <a:pt x="273" y="115"/>
                </a:lnTo>
                <a:lnTo>
                  <a:pt x="289" y="121"/>
                </a:lnTo>
                <a:lnTo>
                  <a:pt x="297" y="119"/>
                </a:lnTo>
                <a:lnTo>
                  <a:pt x="300" y="129"/>
                </a:lnTo>
                <a:lnTo>
                  <a:pt x="300" y="143"/>
                </a:lnTo>
                <a:lnTo>
                  <a:pt x="305" y="145"/>
                </a:lnTo>
                <a:lnTo>
                  <a:pt x="315" y="145"/>
                </a:lnTo>
                <a:lnTo>
                  <a:pt x="324" y="140"/>
                </a:lnTo>
                <a:lnTo>
                  <a:pt x="334" y="136"/>
                </a:lnTo>
                <a:lnTo>
                  <a:pt x="339" y="136"/>
                </a:lnTo>
                <a:lnTo>
                  <a:pt x="344" y="100"/>
                </a:lnTo>
                <a:lnTo>
                  <a:pt x="306" y="112"/>
                </a:lnTo>
                <a:lnTo>
                  <a:pt x="299" y="85"/>
                </a:lnTo>
                <a:lnTo>
                  <a:pt x="291" y="71"/>
                </a:lnTo>
                <a:lnTo>
                  <a:pt x="292" y="60"/>
                </a:lnTo>
                <a:lnTo>
                  <a:pt x="282" y="41"/>
                </a:lnTo>
                <a:lnTo>
                  <a:pt x="280" y="25"/>
                </a:lnTo>
                <a:lnTo>
                  <a:pt x="266" y="0"/>
                </a:lnTo>
                <a:lnTo>
                  <a:pt x="205" y="21"/>
                </a:lnTo>
                <a:lnTo>
                  <a:pt x="159" y="35"/>
                </a:lnTo>
                <a:lnTo>
                  <a:pt x="128" y="46"/>
                </a:lnTo>
                <a:lnTo>
                  <a:pt x="73" y="62"/>
                </a:lnTo>
                <a:lnTo>
                  <a:pt x="32" y="77"/>
                </a:lnTo>
                <a:lnTo>
                  <a:pt x="0" y="89"/>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0" name="Freeform 95">
            <a:extLst>
              <a:ext uri="{FF2B5EF4-FFF2-40B4-BE49-F238E27FC236}">
                <a16:creationId xmlns:a16="http://schemas.microsoft.com/office/drawing/2014/main" id="{0EFD92D2-1206-475D-9105-9D5B09CD2862}"/>
              </a:ext>
            </a:extLst>
          </p:cNvPr>
          <p:cNvSpPr>
            <a:spLocks/>
          </p:cNvSpPr>
          <p:nvPr/>
        </p:nvSpPr>
        <p:spPr bwMode="auto">
          <a:xfrm>
            <a:off x="7483475" y="2511425"/>
            <a:ext cx="715963" cy="523875"/>
          </a:xfrm>
          <a:custGeom>
            <a:avLst/>
            <a:gdLst>
              <a:gd name="T0" fmla="*/ 0 w 451"/>
              <a:gd name="T1" fmla="*/ 123 h 330"/>
              <a:gd name="T2" fmla="*/ 64 w 451"/>
              <a:gd name="T3" fmla="*/ 330 h 330"/>
              <a:gd name="T4" fmla="*/ 234 w 451"/>
              <a:gd name="T5" fmla="*/ 278 h 330"/>
              <a:gd name="T6" fmla="*/ 424 w 451"/>
              <a:gd name="T7" fmla="*/ 214 h 330"/>
              <a:gd name="T8" fmla="*/ 436 w 451"/>
              <a:gd name="T9" fmla="*/ 184 h 330"/>
              <a:gd name="T10" fmla="*/ 451 w 451"/>
              <a:gd name="T11" fmla="*/ 161 h 330"/>
              <a:gd name="T12" fmla="*/ 446 w 451"/>
              <a:gd name="T13" fmla="*/ 137 h 330"/>
              <a:gd name="T14" fmla="*/ 413 w 451"/>
              <a:gd name="T15" fmla="*/ 129 h 330"/>
              <a:gd name="T16" fmla="*/ 413 w 451"/>
              <a:gd name="T17" fmla="*/ 112 h 330"/>
              <a:gd name="T18" fmla="*/ 406 w 451"/>
              <a:gd name="T19" fmla="*/ 94 h 330"/>
              <a:gd name="T20" fmla="*/ 411 w 451"/>
              <a:gd name="T21" fmla="*/ 41 h 330"/>
              <a:gd name="T22" fmla="*/ 394 w 451"/>
              <a:gd name="T23" fmla="*/ 20 h 330"/>
              <a:gd name="T24" fmla="*/ 370 w 451"/>
              <a:gd name="T25" fmla="*/ 5 h 330"/>
              <a:gd name="T26" fmla="*/ 354 w 451"/>
              <a:gd name="T27" fmla="*/ 0 h 330"/>
              <a:gd name="T28" fmla="*/ 202 w 451"/>
              <a:gd name="T29" fmla="*/ 48 h 330"/>
              <a:gd name="T30" fmla="*/ 35 w 451"/>
              <a:gd name="T31" fmla="*/ 94 h 330"/>
              <a:gd name="T32" fmla="*/ 24 w 451"/>
              <a:gd name="T33" fmla="*/ 98 h 330"/>
              <a:gd name="T34" fmla="*/ 0 w 451"/>
              <a:gd name="T35" fmla="*/ 12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1" h="330">
                <a:moveTo>
                  <a:pt x="0" y="123"/>
                </a:moveTo>
                <a:lnTo>
                  <a:pt x="64" y="330"/>
                </a:lnTo>
                <a:lnTo>
                  <a:pt x="234" y="278"/>
                </a:lnTo>
                <a:lnTo>
                  <a:pt x="424" y="214"/>
                </a:lnTo>
                <a:lnTo>
                  <a:pt x="436" y="184"/>
                </a:lnTo>
                <a:lnTo>
                  <a:pt x="451" y="161"/>
                </a:lnTo>
                <a:lnTo>
                  <a:pt x="446" y="137"/>
                </a:lnTo>
                <a:lnTo>
                  <a:pt x="413" y="129"/>
                </a:lnTo>
                <a:lnTo>
                  <a:pt x="413" y="112"/>
                </a:lnTo>
                <a:lnTo>
                  <a:pt x="406" y="94"/>
                </a:lnTo>
                <a:lnTo>
                  <a:pt x="411" y="41"/>
                </a:lnTo>
                <a:lnTo>
                  <a:pt x="394" y="20"/>
                </a:lnTo>
                <a:lnTo>
                  <a:pt x="370" y="5"/>
                </a:lnTo>
                <a:lnTo>
                  <a:pt x="354" y="0"/>
                </a:lnTo>
                <a:lnTo>
                  <a:pt x="202" y="48"/>
                </a:lnTo>
                <a:lnTo>
                  <a:pt x="35" y="94"/>
                </a:lnTo>
                <a:lnTo>
                  <a:pt x="24" y="98"/>
                </a:lnTo>
                <a:lnTo>
                  <a:pt x="0" y="123"/>
                </a:lnTo>
                <a:close/>
              </a:path>
            </a:pathLst>
          </a:custGeom>
          <a:no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1" name="Freeform 96">
            <a:extLst>
              <a:ext uri="{FF2B5EF4-FFF2-40B4-BE49-F238E27FC236}">
                <a16:creationId xmlns:a16="http://schemas.microsoft.com/office/drawing/2014/main" id="{30E281A7-3663-405B-88BC-C68BE0B89B58}"/>
              </a:ext>
            </a:extLst>
          </p:cNvPr>
          <p:cNvSpPr>
            <a:spLocks/>
          </p:cNvSpPr>
          <p:nvPr/>
        </p:nvSpPr>
        <p:spPr bwMode="auto">
          <a:xfrm>
            <a:off x="7483475" y="2511425"/>
            <a:ext cx="715963" cy="523875"/>
          </a:xfrm>
          <a:custGeom>
            <a:avLst/>
            <a:gdLst>
              <a:gd name="T0" fmla="*/ 0 w 451"/>
              <a:gd name="T1" fmla="*/ 123 h 330"/>
              <a:gd name="T2" fmla="*/ 64 w 451"/>
              <a:gd name="T3" fmla="*/ 330 h 330"/>
              <a:gd name="T4" fmla="*/ 234 w 451"/>
              <a:gd name="T5" fmla="*/ 278 h 330"/>
              <a:gd name="T6" fmla="*/ 424 w 451"/>
              <a:gd name="T7" fmla="*/ 214 h 330"/>
              <a:gd name="T8" fmla="*/ 436 w 451"/>
              <a:gd name="T9" fmla="*/ 184 h 330"/>
              <a:gd name="T10" fmla="*/ 451 w 451"/>
              <a:gd name="T11" fmla="*/ 161 h 330"/>
              <a:gd name="T12" fmla="*/ 446 w 451"/>
              <a:gd name="T13" fmla="*/ 137 h 330"/>
              <a:gd name="T14" fmla="*/ 413 w 451"/>
              <a:gd name="T15" fmla="*/ 129 h 330"/>
              <a:gd name="T16" fmla="*/ 413 w 451"/>
              <a:gd name="T17" fmla="*/ 112 h 330"/>
              <a:gd name="T18" fmla="*/ 406 w 451"/>
              <a:gd name="T19" fmla="*/ 94 h 330"/>
              <a:gd name="T20" fmla="*/ 411 w 451"/>
              <a:gd name="T21" fmla="*/ 41 h 330"/>
              <a:gd name="T22" fmla="*/ 394 w 451"/>
              <a:gd name="T23" fmla="*/ 20 h 330"/>
              <a:gd name="T24" fmla="*/ 370 w 451"/>
              <a:gd name="T25" fmla="*/ 5 h 330"/>
              <a:gd name="T26" fmla="*/ 354 w 451"/>
              <a:gd name="T27" fmla="*/ 0 h 330"/>
              <a:gd name="T28" fmla="*/ 202 w 451"/>
              <a:gd name="T29" fmla="*/ 48 h 330"/>
              <a:gd name="T30" fmla="*/ 35 w 451"/>
              <a:gd name="T31" fmla="*/ 94 h 330"/>
              <a:gd name="T32" fmla="*/ 24 w 451"/>
              <a:gd name="T33" fmla="*/ 98 h 330"/>
              <a:gd name="T34" fmla="*/ 0 w 451"/>
              <a:gd name="T35" fmla="*/ 12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1" h="330">
                <a:moveTo>
                  <a:pt x="0" y="123"/>
                </a:moveTo>
                <a:lnTo>
                  <a:pt x="64" y="330"/>
                </a:lnTo>
                <a:lnTo>
                  <a:pt x="234" y="278"/>
                </a:lnTo>
                <a:lnTo>
                  <a:pt x="424" y="214"/>
                </a:lnTo>
                <a:lnTo>
                  <a:pt x="436" y="184"/>
                </a:lnTo>
                <a:lnTo>
                  <a:pt x="451" y="161"/>
                </a:lnTo>
                <a:lnTo>
                  <a:pt x="446" y="137"/>
                </a:lnTo>
                <a:lnTo>
                  <a:pt x="413" y="129"/>
                </a:lnTo>
                <a:lnTo>
                  <a:pt x="413" y="112"/>
                </a:lnTo>
                <a:lnTo>
                  <a:pt x="406" y="94"/>
                </a:lnTo>
                <a:lnTo>
                  <a:pt x="411" y="41"/>
                </a:lnTo>
                <a:lnTo>
                  <a:pt x="394" y="20"/>
                </a:lnTo>
                <a:lnTo>
                  <a:pt x="370" y="5"/>
                </a:lnTo>
                <a:lnTo>
                  <a:pt x="354" y="0"/>
                </a:lnTo>
                <a:lnTo>
                  <a:pt x="202" y="48"/>
                </a:lnTo>
                <a:lnTo>
                  <a:pt x="35" y="94"/>
                </a:lnTo>
                <a:lnTo>
                  <a:pt x="24" y="98"/>
                </a:lnTo>
                <a:lnTo>
                  <a:pt x="0" y="123"/>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2" name="Freeform 97">
            <a:extLst>
              <a:ext uri="{FF2B5EF4-FFF2-40B4-BE49-F238E27FC236}">
                <a16:creationId xmlns:a16="http://schemas.microsoft.com/office/drawing/2014/main" id="{2993CEAC-EEAA-4E0C-9C86-3FD32F9C0D36}"/>
              </a:ext>
            </a:extLst>
          </p:cNvPr>
          <p:cNvSpPr>
            <a:spLocks/>
          </p:cNvSpPr>
          <p:nvPr/>
        </p:nvSpPr>
        <p:spPr bwMode="auto">
          <a:xfrm>
            <a:off x="5551488" y="1954213"/>
            <a:ext cx="788988" cy="847725"/>
          </a:xfrm>
          <a:custGeom>
            <a:avLst/>
            <a:gdLst>
              <a:gd name="T0" fmla="*/ 0 w 1228"/>
              <a:gd name="T1" fmla="*/ 15 h 1317"/>
              <a:gd name="T2" fmla="*/ 32 w 1228"/>
              <a:gd name="T3" fmla="*/ 104 h 1317"/>
              <a:gd name="T4" fmla="*/ 32 w 1228"/>
              <a:gd name="T5" fmla="*/ 249 h 1317"/>
              <a:gd name="T6" fmla="*/ 68 w 1228"/>
              <a:gd name="T7" fmla="*/ 288 h 1317"/>
              <a:gd name="T8" fmla="*/ 114 w 1228"/>
              <a:gd name="T9" fmla="*/ 395 h 1317"/>
              <a:gd name="T10" fmla="*/ 114 w 1228"/>
              <a:gd name="T11" fmla="*/ 531 h 1317"/>
              <a:gd name="T12" fmla="*/ 155 w 1228"/>
              <a:gd name="T13" fmla="*/ 671 h 1317"/>
              <a:gd name="T14" fmla="*/ 144 w 1228"/>
              <a:gd name="T15" fmla="*/ 736 h 1317"/>
              <a:gd name="T16" fmla="*/ 155 w 1228"/>
              <a:gd name="T17" fmla="*/ 751 h 1317"/>
              <a:gd name="T18" fmla="*/ 141 w 1228"/>
              <a:gd name="T19" fmla="*/ 846 h 1317"/>
              <a:gd name="T20" fmla="*/ 199 w 1228"/>
              <a:gd name="T21" fmla="*/ 884 h 1317"/>
              <a:gd name="T22" fmla="*/ 220 w 1228"/>
              <a:gd name="T23" fmla="*/ 1317 h 1317"/>
              <a:gd name="T24" fmla="*/ 674 w 1228"/>
              <a:gd name="T25" fmla="*/ 1278 h 1317"/>
              <a:gd name="T26" fmla="*/ 1128 w 1228"/>
              <a:gd name="T27" fmla="*/ 1198 h 1317"/>
              <a:gd name="T28" fmla="*/ 1096 w 1228"/>
              <a:gd name="T29" fmla="*/ 1118 h 1317"/>
              <a:gd name="T30" fmla="*/ 1070 w 1228"/>
              <a:gd name="T31" fmla="*/ 1130 h 1317"/>
              <a:gd name="T32" fmla="*/ 1032 w 1228"/>
              <a:gd name="T33" fmla="*/ 1085 h 1317"/>
              <a:gd name="T34" fmla="*/ 991 w 1228"/>
              <a:gd name="T35" fmla="*/ 1085 h 1317"/>
              <a:gd name="T36" fmla="*/ 944 w 1228"/>
              <a:gd name="T37" fmla="*/ 1015 h 1317"/>
              <a:gd name="T38" fmla="*/ 874 w 1228"/>
              <a:gd name="T39" fmla="*/ 987 h 1317"/>
              <a:gd name="T40" fmla="*/ 830 w 1228"/>
              <a:gd name="T41" fmla="*/ 976 h 1317"/>
              <a:gd name="T42" fmla="*/ 795 w 1228"/>
              <a:gd name="T43" fmla="*/ 893 h 1317"/>
              <a:gd name="T44" fmla="*/ 821 w 1228"/>
              <a:gd name="T45" fmla="*/ 834 h 1317"/>
              <a:gd name="T46" fmla="*/ 768 w 1228"/>
              <a:gd name="T47" fmla="*/ 733 h 1317"/>
              <a:gd name="T48" fmla="*/ 841 w 1228"/>
              <a:gd name="T49" fmla="*/ 647 h 1317"/>
              <a:gd name="T50" fmla="*/ 839 w 1228"/>
              <a:gd name="T51" fmla="*/ 543 h 1317"/>
              <a:gd name="T52" fmla="*/ 868 w 1228"/>
              <a:gd name="T53" fmla="*/ 463 h 1317"/>
              <a:gd name="T54" fmla="*/ 900 w 1228"/>
              <a:gd name="T55" fmla="*/ 430 h 1317"/>
              <a:gd name="T56" fmla="*/ 970 w 1228"/>
              <a:gd name="T57" fmla="*/ 365 h 1317"/>
              <a:gd name="T58" fmla="*/ 1009 w 1228"/>
              <a:gd name="T59" fmla="*/ 297 h 1317"/>
              <a:gd name="T60" fmla="*/ 1123 w 1228"/>
              <a:gd name="T61" fmla="*/ 214 h 1317"/>
              <a:gd name="T62" fmla="*/ 1228 w 1228"/>
              <a:gd name="T63" fmla="*/ 134 h 1317"/>
              <a:gd name="T64" fmla="*/ 1164 w 1228"/>
              <a:gd name="T65" fmla="*/ 122 h 1317"/>
              <a:gd name="T66" fmla="*/ 1070 w 1228"/>
              <a:gd name="T67" fmla="*/ 134 h 1317"/>
              <a:gd name="T68" fmla="*/ 1014 w 1228"/>
              <a:gd name="T69" fmla="*/ 131 h 1317"/>
              <a:gd name="T70" fmla="*/ 994 w 1228"/>
              <a:gd name="T71" fmla="*/ 116 h 1317"/>
              <a:gd name="T72" fmla="*/ 944 w 1228"/>
              <a:gd name="T73" fmla="*/ 139 h 1317"/>
              <a:gd name="T74" fmla="*/ 909 w 1228"/>
              <a:gd name="T75" fmla="*/ 131 h 1317"/>
              <a:gd name="T76" fmla="*/ 862 w 1228"/>
              <a:gd name="T77" fmla="*/ 110 h 1317"/>
              <a:gd name="T78" fmla="*/ 832 w 1228"/>
              <a:gd name="T79" fmla="*/ 89 h 1317"/>
              <a:gd name="T80" fmla="*/ 785 w 1228"/>
              <a:gd name="T81" fmla="*/ 98 h 1317"/>
              <a:gd name="T82" fmla="*/ 724 w 1228"/>
              <a:gd name="T83" fmla="*/ 63 h 1317"/>
              <a:gd name="T84" fmla="*/ 692 w 1228"/>
              <a:gd name="T85" fmla="*/ 66 h 1317"/>
              <a:gd name="T86" fmla="*/ 622 w 1228"/>
              <a:gd name="T87" fmla="*/ 71 h 1317"/>
              <a:gd name="T88" fmla="*/ 566 w 1228"/>
              <a:gd name="T89" fmla="*/ 71 h 1317"/>
              <a:gd name="T90" fmla="*/ 539 w 1228"/>
              <a:gd name="T91" fmla="*/ 54 h 1317"/>
              <a:gd name="T92" fmla="*/ 469 w 1228"/>
              <a:gd name="T93" fmla="*/ 41 h 1317"/>
              <a:gd name="T94" fmla="*/ 405 w 1228"/>
              <a:gd name="T95" fmla="*/ 21 h 1317"/>
              <a:gd name="T96" fmla="*/ 364 w 1228"/>
              <a:gd name="T97" fmla="*/ 21 h 1317"/>
              <a:gd name="T98" fmla="*/ 325 w 1228"/>
              <a:gd name="T99" fmla="*/ 21 h 1317"/>
              <a:gd name="T100" fmla="*/ 293 w 1228"/>
              <a:gd name="T101" fmla="*/ 12 h 1317"/>
              <a:gd name="T102" fmla="*/ 284 w 1228"/>
              <a:gd name="T103" fmla="*/ 0 h 1317"/>
              <a:gd name="T104" fmla="*/ 181 w 1228"/>
              <a:gd name="T105" fmla="*/ 12 h 1317"/>
              <a:gd name="T106" fmla="*/ 102 w 1228"/>
              <a:gd name="T107" fmla="*/ 9 h 1317"/>
              <a:gd name="T108" fmla="*/ 0 w 1228"/>
              <a:gd name="T109" fmla="*/ 15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8" h="1317">
                <a:moveTo>
                  <a:pt x="0" y="15"/>
                </a:moveTo>
                <a:lnTo>
                  <a:pt x="32" y="104"/>
                </a:lnTo>
                <a:lnTo>
                  <a:pt x="32" y="249"/>
                </a:lnTo>
                <a:lnTo>
                  <a:pt x="68" y="288"/>
                </a:lnTo>
                <a:lnTo>
                  <a:pt x="114" y="395"/>
                </a:lnTo>
                <a:lnTo>
                  <a:pt x="114" y="531"/>
                </a:lnTo>
                <a:lnTo>
                  <a:pt x="155" y="671"/>
                </a:lnTo>
                <a:lnTo>
                  <a:pt x="144" y="736"/>
                </a:lnTo>
                <a:lnTo>
                  <a:pt x="155" y="751"/>
                </a:lnTo>
                <a:lnTo>
                  <a:pt x="141" y="846"/>
                </a:lnTo>
                <a:lnTo>
                  <a:pt x="199" y="884"/>
                </a:lnTo>
                <a:lnTo>
                  <a:pt x="220" y="1317"/>
                </a:lnTo>
                <a:lnTo>
                  <a:pt x="674" y="1278"/>
                </a:lnTo>
                <a:lnTo>
                  <a:pt x="1128" y="1198"/>
                </a:lnTo>
                <a:lnTo>
                  <a:pt x="1096" y="1118"/>
                </a:lnTo>
                <a:lnTo>
                  <a:pt x="1070" y="1130"/>
                </a:lnTo>
                <a:lnTo>
                  <a:pt x="1032" y="1085"/>
                </a:lnTo>
                <a:lnTo>
                  <a:pt x="991" y="1085"/>
                </a:lnTo>
                <a:lnTo>
                  <a:pt x="944" y="1015"/>
                </a:lnTo>
                <a:lnTo>
                  <a:pt x="874" y="987"/>
                </a:lnTo>
                <a:lnTo>
                  <a:pt x="830" y="976"/>
                </a:lnTo>
                <a:lnTo>
                  <a:pt x="795" y="893"/>
                </a:lnTo>
                <a:lnTo>
                  <a:pt x="821" y="834"/>
                </a:lnTo>
                <a:lnTo>
                  <a:pt x="768" y="733"/>
                </a:lnTo>
                <a:lnTo>
                  <a:pt x="841" y="647"/>
                </a:lnTo>
                <a:cubicBezTo>
                  <a:pt x="840" y="612"/>
                  <a:pt x="839" y="578"/>
                  <a:pt x="839" y="543"/>
                </a:cubicBezTo>
                <a:lnTo>
                  <a:pt x="868" y="463"/>
                </a:lnTo>
                <a:lnTo>
                  <a:pt x="900" y="430"/>
                </a:lnTo>
                <a:lnTo>
                  <a:pt x="970" y="365"/>
                </a:lnTo>
                <a:lnTo>
                  <a:pt x="1009" y="297"/>
                </a:lnTo>
                <a:lnTo>
                  <a:pt x="1123" y="214"/>
                </a:lnTo>
                <a:lnTo>
                  <a:pt x="1228" y="134"/>
                </a:lnTo>
                <a:lnTo>
                  <a:pt x="1164" y="122"/>
                </a:lnTo>
                <a:lnTo>
                  <a:pt x="1070" y="134"/>
                </a:lnTo>
                <a:lnTo>
                  <a:pt x="1014" y="131"/>
                </a:lnTo>
                <a:lnTo>
                  <a:pt x="994" y="116"/>
                </a:lnTo>
                <a:lnTo>
                  <a:pt x="944" y="139"/>
                </a:lnTo>
                <a:lnTo>
                  <a:pt x="909" y="131"/>
                </a:lnTo>
                <a:lnTo>
                  <a:pt x="862" y="110"/>
                </a:lnTo>
                <a:lnTo>
                  <a:pt x="832" y="89"/>
                </a:lnTo>
                <a:lnTo>
                  <a:pt x="785" y="98"/>
                </a:lnTo>
                <a:lnTo>
                  <a:pt x="724" y="63"/>
                </a:lnTo>
                <a:lnTo>
                  <a:pt x="692" y="66"/>
                </a:lnTo>
                <a:lnTo>
                  <a:pt x="622" y="71"/>
                </a:lnTo>
                <a:lnTo>
                  <a:pt x="566" y="71"/>
                </a:lnTo>
                <a:lnTo>
                  <a:pt x="539" y="54"/>
                </a:lnTo>
                <a:lnTo>
                  <a:pt x="469" y="41"/>
                </a:lnTo>
                <a:lnTo>
                  <a:pt x="405" y="21"/>
                </a:lnTo>
                <a:lnTo>
                  <a:pt x="364" y="21"/>
                </a:lnTo>
                <a:lnTo>
                  <a:pt x="325" y="21"/>
                </a:lnTo>
                <a:lnTo>
                  <a:pt x="293" y="12"/>
                </a:lnTo>
                <a:lnTo>
                  <a:pt x="284" y="0"/>
                </a:lnTo>
                <a:lnTo>
                  <a:pt x="181" y="12"/>
                </a:lnTo>
                <a:lnTo>
                  <a:pt x="102" y="9"/>
                </a:lnTo>
                <a:lnTo>
                  <a:pt x="0" y="15"/>
                </a:lnTo>
                <a:close/>
              </a:path>
            </a:pathLst>
          </a:custGeom>
          <a:solidFill>
            <a:schemeClr val="tx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3" name="Freeform 98">
            <a:extLst>
              <a:ext uri="{FF2B5EF4-FFF2-40B4-BE49-F238E27FC236}">
                <a16:creationId xmlns:a16="http://schemas.microsoft.com/office/drawing/2014/main" id="{C7E8E890-EDAA-438A-9EBC-CBF3747F4946}"/>
              </a:ext>
            </a:extLst>
          </p:cNvPr>
          <p:cNvSpPr>
            <a:spLocks/>
          </p:cNvSpPr>
          <p:nvPr/>
        </p:nvSpPr>
        <p:spPr bwMode="auto">
          <a:xfrm>
            <a:off x="5551488" y="1954213"/>
            <a:ext cx="788988" cy="847725"/>
          </a:xfrm>
          <a:custGeom>
            <a:avLst/>
            <a:gdLst>
              <a:gd name="T0" fmla="*/ 0 w 1228"/>
              <a:gd name="T1" fmla="*/ 15 h 1317"/>
              <a:gd name="T2" fmla="*/ 32 w 1228"/>
              <a:gd name="T3" fmla="*/ 104 h 1317"/>
              <a:gd name="T4" fmla="*/ 32 w 1228"/>
              <a:gd name="T5" fmla="*/ 249 h 1317"/>
              <a:gd name="T6" fmla="*/ 68 w 1228"/>
              <a:gd name="T7" fmla="*/ 288 h 1317"/>
              <a:gd name="T8" fmla="*/ 114 w 1228"/>
              <a:gd name="T9" fmla="*/ 395 h 1317"/>
              <a:gd name="T10" fmla="*/ 114 w 1228"/>
              <a:gd name="T11" fmla="*/ 531 h 1317"/>
              <a:gd name="T12" fmla="*/ 155 w 1228"/>
              <a:gd name="T13" fmla="*/ 671 h 1317"/>
              <a:gd name="T14" fmla="*/ 144 w 1228"/>
              <a:gd name="T15" fmla="*/ 736 h 1317"/>
              <a:gd name="T16" fmla="*/ 155 w 1228"/>
              <a:gd name="T17" fmla="*/ 751 h 1317"/>
              <a:gd name="T18" fmla="*/ 141 w 1228"/>
              <a:gd name="T19" fmla="*/ 846 h 1317"/>
              <a:gd name="T20" fmla="*/ 199 w 1228"/>
              <a:gd name="T21" fmla="*/ 884 h 1317"/>
              <a:gd name="T22" fmla="*/ 220 w 1228"/>
              <a:gd name="T23" fmla="*/ 1317 h 1317"/>
              <a:gd name="T24" fmla="*/ 674 w 1228"/>
              <a:gd name="T25" fmla="*/ 1278 h 1317"/>
              <a:gd name="T26" fmla="*/ 1128 w 1228"/>
              <a:gd name="T27" fmla="*/ 1198 h 1317"/>
              <a:gd name="T28" fmla="*/ 1096 w 1228"/>
              <a:gd name="T29" fmla="*/ 1118 h 1317"/>
              <a:gd name="T30" fmla="*/ 1070 w 1228"/>
              <a:gd name="T31" fmla="*/ 1130 h 1317"/>
              <a:gd name="T32" fmla="*/ 1032 w 1228"/>
              <a:gd name="T33" fmla="*/ 1085 h 1317"/>
              <a:gd name="T34" fmla="*/ 991 w 1228"/>
              <a:gd name="T35" fmla="*/ 1085 h 1317"/>
              <a:gd name="T36" fmla="*/ 944 w 1228"/>
              <a:gd name="T37" fmla="*/ 1015 h 1317"/>
              <a:gd name="T38" fmla="*/ 874 w 1228"/>
              <a:gd name="T39" fmla="*/ 987 h 1317"/>
              <a:gd name="T40" fmla="*/ 830 w 1228"/>
              <a:gd name="T41" fmla="*/ 976 h 1317"/>
              <a:gd name="T42" fmla="*/ 795 w 1228"/>
              <a:gd name="T43" fmla="*/ 893 h 1317"/>
              <a:gd name="T44" fmla="*/ 821 w 1228"/>
              <a:gd name="T45" fmla="*/ 834 h 1317"/>
              <a:gd name="T46" fmla="*/ 768 w 1228"/>
              <a:gd name="T47" fmla="*/ 733 h 1317"/>
              <a:gd name="T48" fmla="*/ 841 w 1228"/>
              <a:gd name="T49" fmla="*/ 647 h 1317"/>
              <a:gd name="T50" fmla="*/ 839 w 1228"/>
              <a:gd name="T51" fmla="*/ 543 h 1317"/>
              <a:gd name="T52" fmla="*/ 868 w 1228"/>
              <a:gd name="T53" fmla="*/ 463 h 1317"/>
              <a:gd name="T54" fmla="*/ 900 w 1228"/>
              <a:gd name="T55" fmla="*/ 430 h 1317"/>
              <a:gd name="T56" fmla="*/ 970 w 1228"/>
              <a:gd name="T57" fmla="*/ 365 h 1317"/>
              <a:gd name="T58" fmla="*/ 1009 w 1228"/>
              <a:gd name="T59" fmla="*/ 297 h 1317"/>
              <a:gd name="T60" fmla="*/ 1123 w 1228"/>
              <a:gd name="T61" fmla="*/ 214 h 1317"/>
              <a:gd name="T62" fmla="*/ 1228 w 1228"/>
              <a:gd name="T63" fmla="*/ 134 h 1317"/>
              <a:gd name="T64" fmla="*/ 1164 w 1228"/>
              <a:gd name="T65" fmla="*/ 122 h 1317"/>
              <a:gd name="T66" fmla="*/ 1070 w 1228"/>
              <a:gd name="T67" fmla="*/ 134 h 1317"/>
              <a:gd name="T68" fmla="*/ 1014 w 1228"/>
              <a:gd name="T69" fmla="*/ 131 h 1317"/>
              <a:gd name="T70" fmla="*/ 994 w 1228"/>
              <a:gd name="T71" fmla="*/ 116 h 1317"/>
              <a:gd name="T72" fmla="*/ 944 w 1228"/>
              <a:gd name="T73" fmla="*/ 139 h 1317"/>
              <a:gd name="T74" fmla="*/ 909 w 1228"/>
              <a:gd name="T75" fmla="*/ 131 h 1317"/>
              <a:gd name="T76" fmla="*/ 862 w 1228"/>
              <a:gd name="T77" fmla="*/ 110 h 1317"/>
              <a:gd name="T78" fmla="*/ 832 w 1228"/>
              <a:gd name="T79" fmla="*/ 89 h 1317"/>
              <a:gd name="T80" fmla="*/ 785 w 1228"/>
              <a:gd name="T81" fmla="*/ 98 h 1317"/>
              <a:gd name="T82" fmla="*/ 724 w 1228"/>
              <a:gd name="T83" fmla="*/ 63 h 1317"/>
              <a:gd name="T84" fmla="*/ 692 w 1228"/>
              <a:gd name="T85" fmla="*/ 66 h 1317"/>
              <a:gd name="T86" fmla="*/ 622 w 1228"/>
              <a:gd name="T87" fmla="*/ 71 h 1317"/>
              <a:gd name="T88" fmla="*/ 566 w 1228"/>
              <a:gd name="T89" fmla="*/ 71 h 1317"/>
              <a:gd name="T90" fmla="*/ 539 w 1228"/>
              <a:gd name="T91" fmla="*/ 54 h 1317"/>
              <a:gd name="T92" fmla="*/ 469 w 1228"/>
              <a:gd name="T93" fmla="*/ 41 h 1317"/>
              <a:gd name="T94" fmla="*/ 405 w 1228"/>
              <a:gd name="T95" fmla="*/ 21 h 1317"/>
              <a:gd name="T96" fmla="*/ 364 w 1228"/>
              <a:gd name="T97" fmla="*/ 21 h 1317"/>
              <a:gd name="T98" fmla="*/ 325 w 1228"/>
              <a:gd name="T99" fmla="*/ 21 h 1317"/>
              <a:gd name="T100" fmla="*/ 293 w 1228"/>
              <a:gd name="T101" fmla="*/ 12 h 1317"/>
              <a:gd name="T102" fmla="*/ 284 w 1228"/>
              <a:gd name="T103" fmla="*/ 0 h 1317"/>
              <a:gd name="T104" fmla="*/ 181 w 1228"/>
              <a:gd name="T105" fmla="*/ 12 h 1317"/>
              <a:gd name="T106" fmla="*/ 102 w 1228"/>
              <a:gd name="T107" fmla="*/ 9 h 1317"/>
              <a:gd name="T108" fmla="*/ 0 w 1228"/>
              <a:gd name="T109" fmla="*/ 15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8" h="1317">
                <a:moveTo>
                  <a:pt x="0" y="15"/>
                </a:moveTo>
                <a:lnTo>
                  <a:pt x="32" y="104"/>
                </a:lnTo>
                <a:lnTo>
                  <a:pt x="32" y="249"/>
                </a:lnTo>
                <a:lnTo>
                  <a:pt x="68" y="288"/>
                </a:lnTo>
                <a:lnTo>
                  <a:pt x="114" y="395"/>
                </a:lnTo>
                <a:lnTo>
                  <a:pt x="114" y="531"/>
                </a:lnTo>
                <a:lnTo>
                  <a:pt x="155" y="671"/>
                </a:lnTo>
                <a:lnTo>
                  <a:pt x="144" y="736"/>
                </a:lnTo>
                <a:lnTo>
                  <a:pt x="155" y="751"/>
                </a:lnTo>
                <a:lnTo>
                  <a:pt x="141" y="846"/>
                </a:lnTo>
                <a:lnTo>
                  <a:pt x="199" y="884"/>
                </a:lnTo>
                <a:lnTo>
                  <a:pt x="220" y="1317"/>
                </a:lnTo>
                <a:lnTo>
                  <a:pt x="674" y="1278"/>
                </a:lnTo>
                <a:lnTo>
                  <a:pt x="1128" y="1198"/>
                </a:lnTo>
                <a:lnTo>
                  <a:pt x="1096" y="1118"/>
                </a:lnTo>
                <a:lnTo>
                  <a:pt x="1070" y="1130"/>
                </a:lnTo>
                <a:lnTo>
                  <a:pt x="1032" y="1085"/>
                </a:lnTo>
                <a:lnTo>
                  <a:pt x="991" y="1085"/>
                </a:lnTo>
                <a:lnTo>
                  <a:pt x="944" y="1015"/>
                </a:lnTo>
                <a:lnTo>
                  <a:pt x="874" y="987"/>
                </a:lnTo>
                <a:lnTo>
                  <a:pt x="830" y="976"/>
                </a:lnTo>
                <a:lnTo>
                  <a:pt x="795" y="893"/>
                </a:lnTo>
                <a:lnTo>
                  <a:pt x="821" y="834"/>
                </a:lnTo>
                <a:lnTo>
                  <a:pt x="768" y="733"/>
                </a:lnTo>
                <a:lnTo>
                  <a:pt x="841" y="647"/>
                </a:lnTo>
                <a:cubicBezTo>
                  <a:pt x="840" y="612"/>
                  <a:pt x="839" y="578"/>
                  <a:pt x="839" y="543"/>
                </a:cubicBezTo>
                <a:lnTo>
                  <a:pt x="868" y="463"/>
                </a:lnTo>
                <a:lnTo>
                  <a:pt x="900" y="430"/>
                </a:lnTo>
                <a:lnTo>
                  <a:pt x="970" y="365"/>
                </a:lnTo>
                <a:lnTo>
                  <a:pt x="1009" y="297"/>
                </a:lnTo>
                <a:lnTo>
                  <a:pt x="1123" y="214"/>
                </a:lnTo>
                <a:lnTo>
                  <a:pt x="1228" y="134"/>
                </a:lnTo>
                <a:lnTo>
                  <a:pt x="1164" y="122"/>
                </a:lnTo>
                <a:lnTo>
                  <a:pt x="1070" y="134"/>
                </a:lnTo>
                <a:lnTo>
                  <a:pt x="1014" y="131"/>
                </a:lnTo>
                <a:lnTo>
                  <a:pt x="994" y="116"/>
                </a:lnTo>
                <a:lnTo>
                  <a:pt x="944" y="139"/>
                </a:lnTo>
                <a:lnTo>
                  <a:pt x="909" y="131"/>
                </a:lnTo>
                <a:lnTo>
                  <a:pt x="862" y="110"/>
                </a:lnTo>
                <a:lnTo>
                  <a:pt x="832" y="89"/>
                </a:lnTo>
                <a:lnTo>
                  <a:pt x="785" y="98"/>
                </a:lnTo>
                <a:lnTo>
                  <a:pt x="724" y="63"/>
                </a:lnTo>
                <a:lnTo>
                  <a:pt x="692" y="66"/>
                </a:lnTo>
                <a:lnTo>
                  <a:pt x="622" y="71"/>
                </a:lnTo>
                <a:lnTo>
                  <a:pt x="566" y="71"/>
                </a:lnTo>
                <a:lnTo>
                  <a:pt x="539" y="54"/>
                </a:lnTo>
                <a:lnTo>
                  <a:pt x="469" y="41"/>
                </a:lnTo>
                <a:lnTo>
                  <a:pt x="405" y="21"/>
                </a:lnTo>
                <a:lnTo>
                  <a:pt x="364" y="21"/>
                </a:lnTo>
                <a:lnTo>
                  <a:pt x="325" y="21"/>
                </a:lnTo>
                <a:lnTo>
                  <a:pt x="293" y="12"/>
                </a:lnTo>
                <a:lnTo>
                  <a:pt x="284" y="0"/>
                </a:lnTo>
                <a:lnTo>
                  <a:pt x="181" y="12"/>
                </a:lnTo>
                <a:lnTo>
                  <a:pt x="102" y="9"/>
                </a:lnTo>
                <a:lnTo>
                  <a:pt x="0" y="15"/>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4" name="Freeform 99">
            <a:extLst>
              <a:ext uri="{FF2B5EF4-FFF2-40B4-BE49-F238E27FC236}">
                <a16:creationId xmlns:a16="http://schemas.microsoft.com/office/drawing/2014/main" id="{C85D56DA-07D3-43A1-A703-E88A4E9F59BD}"/>
              </a:ext>
            </a:extLst>
          </p:cNvPr>
          <p:cNvSpPr>
            <a:spLocks/>
          </p:cNvSpPr>
          <p:nvPr/>
        </p:nvSpPr>
        <p:spPr bwMode="auto">
          <a:xfrm>
            <a:off x="5745163" y="1889125"/>
            <a:ext cx="33338" cy="52387"/>
          </a:xfrm>
          <a:custGeom>
            <a:avLst/>
            <a:gdLst>
              <a:gd name="T0" fmla="*/ 51 w 53"/>
              <a:gd name="T1" fmla="*/ 22 h 80"/>
              <a:gd name="T2" fmla="*/ 11 w 53"/>
              <a:gd name="T3" fmla="*/ 76 h 80"/>
              <a:gd name="T4" fmla="*/ 1 w 53"/>
              <a:gd name="T5" fmla="*/ 1 h 80"/>
              <a:gd name="T6" fmla="*/ 51 w 53"/>
              <a:gd name="T7" fmla="*/ 22 h 80"/>
            </a:gdLst>
            <a:ahLst/>
            <a:cxnLst>
              <a:cxn ang="0">
                <a:pos x="T0" y="T1"/>
              </a:cxn>
              <a:cxn ang="0">
                <a:pos x="T2" y="T3"/>
              </a:cxn>
              <a:cxn ang="0">
                <a:pos x="T4" y="T5"/>
              </a:cxn>
              <a:cxn ang="0">
                <a:pos x="T6" y="T7"/>
              </a:cxn>
            </a:cxnLst>
            <a:rect l="0" t="0" r="r" b="b"/>
            <a:pathLst>
              <a:path w="53" h="80">
                <a:moveTo>
                  <a:pt x="51" y="22"/>
                </a:moveTo>
                <a:cubicBezTo>
                  <a:pt x="53" y="34"/>
                  <a:pt x="19" y="80"/>
                  <a:pt x="11" y="76"/>
                </a:cubicBezTo>
                <a:cubicBezTo>
                  <a:pt x="3" y="73"/>
                  <a:pt x="0" y="7"/>
                  <a:pt x="1" y="1"/>
                </a:cubicBezTo>
                <a:cubicBezTo>
                  <a:pt x="18" y="0"/>
                  <a:pt x="49" y="9"/>
                  <a:pt x="51" y="22"/>
                </a:cubicBezTo>
              </a:path>
            </a:pathLst>
          </a:custGeom>
          <a:solidFill>
            <a:srgbClr val="00A2E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5" name="Freeform 100">
            <a:extLst>
              <a:ext uri="{FF2B5EF4-FFF2-40B4-BE49-F238E27FC236}">
                <a16:creationId xmlns:a16="http://schemas.microsoft.com/office/drawing/2014/main" id="{5DFCAE80-075C-4A5C-BB01-45B4079DC65E}"/>
              </a:ext>
            </a:extLst>
          </p:cNvPr>
          <p:cNvSpPr>
            <a:spLocks/>
          </p:cNvSpPr>
          <p:nvPr/>
        </p:nvSpPr>
        <p:spPr bwMode="auto">
          <a:xfrm>
            <a:off x="5743575" y="1889125"/>
            <a:ext cx="34925" cy="52387"/>
          </a:xfrm>
          <a:custGeom>
            <a:avLst/>
            <a:gdLst>
              <a:gd name="T0" fmla="*/ 21 w 22"/>
              <a:gd name="T1" fmla="*/ 9 h 33"/>
              <a:gd name="T2" fmla="*/ 5 w 22"/>
              <a:gd name="T3" fmla="*/ 31 h 33"/>
              <a:gd name="T4" fmla="*/ 1 w 22"/>
              <a:gd name="T5" fmla="*/ 1 h 33"/>
              <a:gd name="T6" fmla="*/ 21 w 22"/>
              <a:gd name="T7" fmla="*/ 9 h 33"/>
            </a:gdLst>
            <a:ahLst/>
            <a:cxnLst>
              <a:cxn ang="0">
                <a:pos x="T0" y="T1"/>
              </a:cxn>
              <a:cxn ang="0">
                <a:pos x="T2" y="T3"/>
              </a:cxn>
              <a:cxn ang="0">
                <a:pos x="T4" y="T5"/>
              </a:cxn>
              <a:cxn ang="0">
                <a:pos x="T6" y="T7"/>
              </a:cxn>
            </a:cxnLst>
            <a:rect l="0" t="0" r="r" b="b"/>
            <a:pathLst>
              <a:path w="22" h="33">
                <a:moveTo>
                  <a:pt x="21" y="9"/>
                </a:moveTo>
                <a:cubicBezTo>
                  <a:pt x="22" y="14"/>
                  <a:pt x="8" y="33"/>
                  <a:pt x="5" y="31"/>
                </a:cubicBezTo>
                <a:cubicBezTo>
                  <a:pt x="2" y="30"/>
                  <a:pt x="0" y="3"/>
                  <a:pt x="1" y="1"/>
                </a:cubicBezTo>
                <a:cubicBezTo>
                  <a:pt x="8" y="0"/>
                  <a:pt x="20" y="4"/>
                  <a:pt x="21" y="9"/>
                </a:cubicBezTo>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6" name="Freeform 101">
            <a:extLst>
              <a:ext uri="{FF2B5EF4-FFF2-40B4-BE49-F238E27FC236}">
                <a16:creationId xmlns:a16="http://schemas.microsoft.com/office/drawing/2014/main" id="{FE632E72-66E6-4B69-BDF9-B5C805ABE0F9}"/>
              </a:ext>
            </a:extLst>
          </p:cNvPr>
          <p:cNvSpPr>
            <a:spLocks/>
          </p:cNvSpPr>
          <p:nvPr/>
        </p:nvSpPr>
        <p:spPr bwMode="auto">
          <a:xfrm>
            <a:off x="6315075" y="2090738"/>
            <a:ext cx="660400" cy="315912"/>
          </a:xfrm>
          <a:custGeom>
            <a:avLst/>
            <a:gdLst>
              <a:gd name="T0" fmla="*/ 46 w 416"/>
              <a:gd name="T1" fmla="*/ 138 h 199"/>
              <a:gd name="T2" fmla="*/ 146 w 416"/>
              <a:gd name="T3" fmla="*/ 147 h 199"/>
              <a:gd name="T4" fmla="*/ 168 w 416"/>
              <a:gd name="T5" fmla="*/ 165 h 199"/>
              <a:gd name="T6" fmla="*/ 176 w 416"/>
              <a:gd name="T7" fmla="*/ 177 h 199"/>
              <a:gd name="T8" fmla="*/ 201 w 416"/>
              <a:gd name="T9" fmla="*/ 188 h 199"/>
              <a:gd name="T10" fmla="*/ 224 w 416"/>
              <a:gd name="T11" fmla="*/ 153 h 199"/>
              <a:gd name="T12" fmla="*/ 235 w 416"/>
              <a:gd name="T13" fmla="*/ 139 h 199"/>
              <a:gd name="T14" fmla="*/ 238 w 416"/>
              <a:gd name="T15" fmla="*/ 149 h 199"/>
              <a:gd name="T16" fmla="*/ 257 w 416"/>
              <a:gd name="T17" fmla="*/ 132 h 199"/>
              <a:gd name="T18" fmla="*/ 251 w 416"/>
              <a:gd name="T19" fmla="*/ 149 h 199"/>
              <a:gd name="T20" fmla="*/ 274 w 416"/>
              <a:gd name="T21" fmla="*/ 132 h 199"/>
              <a:gd name="T22" fmla="*/ 284 w 416"/>
              <a:gd name="T23" fmla="*/ 119 h 199"/>
              <a:gd name="T24" fmla="*/ 313 w 416"/>
              <a:gd name="T25" fmla="*/ 97 h 199"/>
              <a:gd name="T26" fmla="*/ 358 w 416"/>
              <a:gd name="T27" fmla="*/ 93 h 199"/>
              <a:gd name="T28" fmla="*/ 381 w 416"/>
              <a:gd name="T29" fmla="*/ 103 h 199"/>
              <a:gd name="T30" fmla="*/ 390 w 416"/>
              <a:gd name="T31" fmla="*/ 85 h 199"/>
              <a:gd name="T32" fmla="*/ 416 w 416"/>
              <a:gd name="T33" fmla="*/ 81 h 199"/>
              <a:gd name="T34" fmla="*/ 403 w 416"/>
              <a:gd name="T35" fmla="*/ 69 h 199"/>
              <a:gd name="T36" fmla="*/ 397 w 416"/>
              <a:gd name="T37" fmla="*/ 55 h 199"/>
              <a:gd name="T38" fmla="*/ 373 w 416"/>
              <a:gd name="T39" fmla="*/ 60 h 199"/>
              <a:gd name="T40" fmla="*/ 347 w 416"/>
              <a:gd name="T41" fmla="*/ 64 h 199"/>
              <a:gd name="T42" fmla="*/ 341 w 416"/>
              <a:gd name="T43" fmla="*/ 41 h 199"/>
              <a:gd name="T44" fmla="*/ 336 w 416"/>
              <a:gd name="T45" fmla="*/ 29 h 199"/>
              <a:gd name="T46" fmla="*/ 314 w 416"/>
              <a:gd name="T47" fmla="*/ 48 h 199"/>
              <a:gd name="T48" fmla="*/ 267 w 416"/>
              <a:gd name="T49" fmla="*/ 60 h 199"/>
              <a:gd name="T50" fmla="*/ 246 w 416"/>
              <a:gd name="T51" fmla="*/ 82 h 199"/>
              <a:gd name="T52" fmla="*/ 222 w 416"/>
              <a:gd name="T53" fmla="*/ 80 h 199"/>
              <a:gd name="T54" fmla="*/ 176 w 416"/>
              <a:gd name="T55" fmla="*/ 60 h 199"/>
              <a:gd name="T56" fmla="*/ 144 w 416"/>
              <a:gd name="T57" fmla="*/ 58 h 199"/>
              <a:gd name="T58" fmla="*/ 125 w 416"/>
              <a:gd name="T59" fmla="*/ 64 h 199"/>
              <a:gd name="T60" fmla="*/ 119 w 416"/>
              <a:gd name="T61" fmla="*/ 39 h 199"/>
              <a:gd name="T62" fmla="*/ 143 w 416"/>
              <a:gd name="T63" fmla="*/ 21 h 199"/>
              <a:gd name="T64" fmla="*/ 152 w 416"/>
              <a:gd name="T65" fmla="*/ 2 h 199"/>
              <a:gd name="T66" fmla="*/ 128 w 416"/>
              <a:gd name="T67" fmla="*/ 11 h 199"/>
              <a:gd name="T68" fmla="*/ 89 w 416"/>
              <a:gd name="T69" fmla="*/ 28 h 199"/>
              <a:gd name="T70" fmla="*/ 74 w 416"/>
              <a:gd name="T71" fmla="*/ 55 h 199"/>
              <a:gd name="T72" fmla="*/ 36 w 416"/>
              <a:gd name="T73" fmla="*/ 80 h 199"/>
              <a:gd name="T74" fmla="*/ 0 w 416"/>
              <a:gd name="T75" fmla="*/ 11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6" h="199">
                <a:moveTo>
                  <a:pt x="0" y="112"/>
                </a:moveTo>
                <a:lnTo>
                  <a:pt x="46" y="138"/>
                </a:lnTo>
                <a:lnTo>
                  <a:pt x="78" y="136"/>
                </a:lnTo>
                <a:lnTo>
                  <a:pt x="146" y="147"/>
                </a:lnTo>
                <a:lnTo>
                  <a:pt x="155" y="144"/>
                </a:lnTo>
                <a:lnTo>
                  <a:pt x="168" y="165"/>
                </a:lnTo>
                <a:lnTo>
                  <a:pt x="184" y="161"/>
                </a:lnTo>
                <a:lnTo>
                  <a:pt x="176" y="177"/>
                </a:lnTo>
                <a:lnTo>
                  <a:pt x="191" y="199"/>
                </a:lnTo>
                <a:lnTo>
                  <a:pt x="201" y="188"/>
                </a:lnTo>
                <a:lnTo>
                  <a:pt x="212" y="172"/>
                </a:lnTo>
                <a:lnTo>
                  <a:pt x="224" y="153"/>
                </a:lnTo>
                <a:lnTo>
                  <a:pt x="227" y="137"/>
                </a:lnTo>
                <a:lnTo>
                  <a:pt x="235" y="139"/>
                </a:lnTo>
                <a:lnTo>
                  <a:pt x="236" y="145"/>
                </a:lnTo>
                <a:lnTo>
                  <a:pt x="238" y="149"/>
                </a:lnTo>
                <a:lnTo>
                  <a:pt x="246" y="135"/>
                </a:lnTo>
                <a:lnTo>
                  <a:pt x="257" y="132"/>
                </a:lnTo>
                <a:lnTo>
                  <a:pt x="254" y="141"/>
                </a:lnTo>
                <a:lnTo>
                  <a:pt x="251" y="149"/>
                </a:lnTo>
                <a:lnTo>
                  <a:pt x="257" y="154"/>
                </a:lnTo>
                <a:lnTo>
                  <a:pt x="274" y="132"/>
                </a:lnTo>
                <a:lnTo>
                  <a:pt x="277" y="123"/>
                </a:lnTo>
                <a:lnTo>
                  <a:pt x="284" y="119"/>
                </a:lnTo>
                <a:lnTo>
                  <a:pt x="296" y="116"/>
                </a:lnTo>
                <a:lnTo>
                  <a:pt x="313" y="97"/>
                </a:lnTo>
                <a:lnTo>
                  <a:pt x="336" y="92"/>
                </a:lnTo>
                <a:lnTo>
                  <a:pt x="358" y="93"/>
                </a:lnTo>
                <a:lnTo>
                  <a:pt x="369" y="103"/>
                </a:lnTo>
                <a:lnTo>
                  <a:pt x="381" y="103"/>
                </a:lnTo>
                <a:lnTo>
                  <a:pt x="381" y="88"/>
                </a:lnTo>
                <a:lnTo>
                  <a:pt x="390" y="85"/>
                </a:lnTo>
                <a:lnTo>
                  <a:pt x="411" y="92"/>
                </a:lnTo>
                <a:lnTo>
                  <a:pt x="416" y="81"/>
                </a:lnTo>
                <a:lnTo>
                  <a:pt x="414" y="69"/>
                </a:lnTo>
                <a:lnTo>
                  <a:pt x="403" y="69"/>
                </a:lnTo>
                <a:lnTo>
                  <a:pt x="401" y="66"/>
                </a:lnTo>
                <a:lnTo>
                  <a:pt x="397" y="55"/>
                </a:lnTo>
                <a:lnTo>
                  <a:pt x="382" y="51"/>
                </a:lnTo>
                <a:lnTo>
                  <a:pt x="373" y="60"/>
                </a:lnTo>
                <a:lnTo>
                  <a:pt x="362" y="64"/>
                </a:lnTo>
                <a:lnTo>
                  <a:pt x="347" y="64"/>
                </a:lnTo>
                <a:lnTo>
                  <a:pt x="333" y="59"/>
                </a:lnTo>
                <a:lnTo>
                  <a:pt x="341" y="41"/>
                </a:lnTo>
                <a:lnTo>
                  <a:pt x="341" y="30"/>
                </a:lnTo>
                <a:lnTo>
                  <a:pt x="336" y="29"/>
                </a:lnTo>
                <a:lnTo>
                  <a:pt x="324" y="35"/>
                </a:lnTo>
                <a:lnTo>
                  <a:pt x="314" y="48"/>
                </a:lnTo>
                <a:lnTo>
                  <a:pt x="290" y="51"/>
                </a:lnTo>
                <a:lnTo>
                  <a:pt x="267" y="60"/>
                </a:lnTo>
                <a:lnTo>
                  <a:pt x="251" y="71"/>
                </a:lnTo>
                <a:lnTo>
                  <a:pt x="246" y="82"/>
                </a:lnTo>
                <a:lnTo>
                  <a:pt x="239" y="83"/>
                </a:lnTo>
                <a:lnTo>
                  <a:pt x="222" y="80"/>
                </a:lnTo>
                <a:lnTo>
                  <a:pt x="194" y="80"/>
                </a:lnTo>
                <a:lnTo>
                  <a:pt x="176" y="60"/>
                </a:lnTo>
                <a:lnTo>
                  <a:pt x="163" y="56"/>
                </a:lnTo>
                <a:lnTo>
                  <a:pt x="144" y="58"/>
                </a:lnTo>
                <a:lnTo>
                  <a:pt x="130" y="59"/>
                </a:lnTo>
                <a:lnTo>
                  <a:pt x="125" y="64"/>
                </a:lnTo>
                <a:lnTo>
                  <a:pt x="119" y="61"/>
                </a:lnTo>
                <a:lnTo>
                  <a:pt x="119" y="39"/>
                </a:lnTo>
                <a:lnTo>
                  <a:pt x="127" y="24"/>
                </a:lnTo>
                <a:lnTo>
                  <a:pt x="143" y="21"/>
                </a:lnTo>
                <a:lnTo>
                  <a:pt x="141" y="11"/>
                </a:lnTo>
                <a:lnTo>
                  <a:pt x="152" y="2"/>
                </a:lnTo>
                <a:lnTo>
                  <a:pt x="138" y="0"/>
                </a:lnTo>
                <a:lnTo>
                  <a:pt x="128" y="11"/>
                </a:lnTo>
                <a:lnTo>
                  <a:pt x="104" y="14"/>
                </a:lnTo>
                <a:lnTo>
                  <a:pt x="89" y="28"/>
                </a:lnTo>
                <a:lnTo>
                  <a:pt x="84" y="45"/>
                </a:lnTo>
                <a:lnTo>
                  <a:pt x="74" y="55"/>
                </a:lnTo>
                <a:lnTo>
                  <a:pt x="61" y="59"/>
                </a:lnTo>
                <a:lnTo>
                  <a:pt x="36" y="80"/>
                </a:lnTo>
                <a:lnTo>
                  <a:pt x="24" y="81"/>
                </a:lnTo>
                <a:lnTo>
                  <a:pt x="0" y="112"/>
                </a:lnTo>
                <a:close/>
              </a:path>
            </a:pathLst>
          </a:custGeom>
          <a:solidFill>
            <a:srgbClr val="00A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7" name="Freeform 102">
            <a:extLst>
              <a:ext uri="{FF2B5EF4-FFF2-40B4-BE49-F238E27FC236}">
                <a16:creationId xmlns:a16="http://schemas.microsoft.com/office/drawing/2014/main" id="{F8151350-3FF4-4FFE-B3E4-162F25F69BB2}"/>
              </a:ext>
            </a:extLst>
          </p:cNvPr>
          <p:cNvSpPr>
            <a:spLocks/>
          </p:cNvSpPr>
          <p:nvPr/>
        </p:nvSpPr>
        <p:spPr bwMode="auto">
          <a:xfrm>
            <a:off x="6315075" y="2090738"/>
            <a:ext cx="660400" cy="315912"/>
          </a:xfrm>
          <a:custGeom>
            <a:avLst/>
            <a:gdLst>
              <a:gd name="T0" fmla="*/ 46 w 416"/>
              <a:gd name="T1" fmla="*/ 138 h 199"/>
              <a:gd name="T2" fmla="*/ 146 w 416"/>
              <a:gd name="T3" fmla="*/ 147 h 199"/>
              <a:gd name="T4" fmla="*/ 168 w 416"/>
              <a:gd name="T5" fmla="*/ 165 h 199"/>
              <a:gd name="T6" fmla="*/ 176 w 416"/>
              <a:gd name="T7" fmla="*/ 177 h 199"/>
              <a:gd name="T8" fmla="*/ 201 w 416"/>
              <a:gd name="T9" fmla="*/ 188 h 199"/>
              <a:gd name="T10" fmla="*/ 224 w 416"/>
              <a:gd name="T11" fmla="*/ 153 h 199"/>
              <a:gd name="T12" fmla="*/ 235 w 416"/>
              <a:gd name="T13" fmla="*/ 139 h 199"/>
              <a:gd name="T14" fmla="*/ 238 w 416"/>
              <a:gd name="T15" fmla="*/ 149 h 199"/>
              <a:gd name="T16" fmla="*/ 257 w 416"/>
              <a:gd name="T17" fmla="*/ 132 h 199"/>
              <a:gd name="T18" fmla="*/ 251 w 416"/>
              <a:gd name="T19" fmla="*/ 149 h 199"/>
              <a:gd name="T20" fmla="*/ 274 w 416"/>
              <a:gd name="T21" fmla="*/ 132 h 199"/>
              <a:gd name="T22" fmla="*/ 284 w 416"/>
              <a:gd name="T23" fmla="*/ 119 h 199"/>
              <a:gd name="T24" fmla="*/ 313 w 416"/>
              <a:gd name="T25" fmla="*/ 97 h 199"/>
              <a:gd name="T26" fmla="*/ 358 w 416"/>
              <a:gd name="T27" fmla="*/ 93 h 199"/>
              <a:gd name="T28" fmla="*/ 381 w 416"/>
              <a:gd name="T29" fmla="*/ 103 h 199"/>
              <a:gd name="T30" fmla="*/ 390 w 416"/>
              <a:gd name="T31" fmla="*/ 85 h 199"/>
              <a:gd name="T32" fmla="*/ 416 w 416"/>
              <a:gd name="T33" fmla="*/ 81 h 199"/>
              <a:gd name="T34" fmla="*/ 403 w 416"/>
              <a:gd name="T35" fmla="*/ 69 h 199"/>
              <a:gd name="T36" fmla="*/ 397 w 416"/>
              <a:gd name="T37" fmla="*/ 55 h 199"/>
              <a:gd name="T38" fmla="*/ 373 w 416"/>
              <a:gd name="T39" fmla="*/ 60 h 199"/>
              <a:gd name="T40" fmla="*/ 347 w 416"/>
              <a:gd name="T41" fmla="*/ 64 h 199"/>
              <a:gd name="T42" fmla="*/ 341 w 416"/>
              <a:gd name="T43" fmla="*/ 41 h 199"/>
              <a:gd name="T44" fmla="*/ 336 w 416"/>
              <a:gd name="T45" fmla="*/ 29 h 199"/>
              <a:gd name="T46" fmla="*/ 314 w 416"/>
              <a:gd name="T47" fmla="*/ 48 h 199"/>
              <a:gd name="T48" fmla="*/ 267 w 416"/>
              <a:gd name="T49" fmla="*/ 60 h 199"/>
              <a:gd name="T50" fmla="*/ 246 w 416"/>
              <a:gd name="T51" fmla="*/ 82 h 199"/>
              <a:gd name="T52" fmla="*/ 222 w 416"/>
              <a:gd name="T53" fmla="*/ 80 h 199"/>
              <a:gd name="T54" fmla="*/ 176 w 416"/>
              <a:gd name="T55" fmla="*/ 60 h 199"/>
              <a:gd name="T56" fmla="*/ 144 w 416"/>
              <a:gd name="T57" fmla="*/ 58 h 199"/>
              <a:gd name="T58" fmla="*/ 125 w 416"/>
              <a:gd name="T59" fmla="*/ 64 h 199"/>
              <a:gd name="T60" fmla="*/ 119 w 416"/>
              <a:gd name="T61" fmla="*/ 39 h 199"/>
              <a:gd name="T62" fmla="*/ 143 w 416"/>
              <a:gd name="T63" fmla="*/ 21 h 199"/>
              <a:gd name="T64" fmla="*/ 152 w 416"/>
              <a:gd name="T65" fmla="*/ 2 h 199"/>
              <a:gd name="T66" fmla="*/ 128 w 416"/>
              <a:gd name="T67" fmla="*/ 11 h 199"/>
              <a:gd name="T68" fmla="*/ 89 w 416"/>
              <a:gd name="T69" fmla="*/ 28 h 199"/>
              <a:gd name="T70" fmla="*/ 74 w 416"/>
              <a:gd name="T71" fmla="*/ 55 h 199"/>
              <a:gd name="T72" fmla="*/ 36 w 416"/>
              <a:gd name="T73" fmla="*/ 80 h 199"/>
              <a:gd name="T74" fmla="*/ 0 w 416"/>
              <a:gd name="T75" fmla="*/ 11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6" h="199">
                <a:moveTo>
                  <a:pt x="0" y="112"/>
                </a:moveTo>
                <a:lnTo>
                  <a:pt x="46" y="138"/>
                </a:lnTo>
                <a:lnTo>
                  <a:pt x="78" y="136"/>
                </a:lnTo>
                <a:lnTo>
                  <a:pt x="146" y="147"/>
                </a:lnTo>
                <a:lnTo>
                  <a:pt x="155" y="144"/>
                </a:lnTo>
                <a:lnTo>
                  <a:pt x="168" y="165"/>
                </a:lnTo>
                <a:lnTo>
                  <a:pt x="184" y="161"/>
                </a:lnTo>
                <a:lnTo>
                  <a:pt x="176" y="177"/>
                </a:lnTo>
                <a:lnTo>
                  <a:pt x="191" y="199"/>
                </a:lnTo>
                <a:lnTo>
                  <a:pt x="201" y="188"/>
                </a:lnTo>
                <a:lnTo>
                  <a:pt x="212" y="172"/>
                </a:lnTo>
                <a:lnTo>
                  <a:pt x="224" y="153"/>
                </a:lnTo>
                <a:lnTo>
                  <a:pt x="227" y="137"/>
                </a:lnTo>
                <a:lnTo>
                  <a:pt x="235" y="139"/>
                </a:lnTo>
                <a:lnTo>
                  <a:pt x="236" y="145"/>
                </a:lnTo>
                <a:lnTo>
                  <a:pt x="238" y="149"/>
                </a:lnTo>
                <a:lnTo>
                  <a:pt x="246" y="135"/>
                </a:lnTo>
                <a:lnTo>
                  <a:pt x="257" y="132"/>
                </a:lnTo>
                <a:lnTo>
                  <a:pt x="254" y="141"/>
                </a:lnTo>
                <a:lnTo>
                  <a:pt x="251" y="149"/>
                </a:lnTo>
                <a:lnTo>
                  <a:pt x="257" y="154"/>
                </a:lnTo>
                <a:lnTo>
                  <a:pt x="274" y="132"/>
                </a:lnTo>
                <a:lnTo>
                  <a:pt x="277" y="123"/>
                </a:lnTo>
                <a:lnTo>
                  <a:pt x="284" y="119"/>
                </a:lnTo>
                <a:lnTo>
                  <a:pt x="296" y="116"/>
                </a:lnTo>
                <a:lnTo>
                  <a:pt x="313" y="97"/>
                </a:lnTo>
                <a:lnTo>
                  <a:pt x="336" y="92"/>
                </a:lnTo>
                <a:lnTo>
                  <a:pt x="358" y="93"/>
                </a:lnTo>
                <a:lnTo>
                  <a:pt x="369" y="103"/>
                </a:lnTo>
                <a:lnTo>
                  <a:pt x="381" y="103"/>
                </a:lnTo>
                <a:lnTo>
                  <a:pt x="381" y="88"/>
                </a:lnTo>
                <a:lnTo>
                  <a:pt x="390" y="85"/>
                </a:lnTo>
                <a:lnTo>
                  <a:pt x="411" y="92"/>
                </a:lnTo>
                <a:lnTo>
                  <a:pt x="416" y="81"/>
                </a:lnTo>
                <a:lnTo>
                  <a:pt x="414" y="69"/>
                </a:lnTo>
                <a:lnTo>
                  <a:pt x="403" y="69"/>
                </a:lnTo>
                <a:lnTo>
                  <a:pt x="401" y="66"/>
                </a:lnTo>
                <a:lnTo>
                  <a:pt x="397" y="55"/>
                </a:lnTo>
                <a:lnTo>
                  <a:pt x="382" y="51"/>
                </a:lnTo>
                <a:lnTo>
                  <a:pt x="373" y="60"/>
                </a:lnTo>
                <a:lnTo>
                  <a:pt x="362" y="64"/>
                </a:lnTo>
                <a:lnTo>
                  <a:pt x="347" y="64"/>
                </a:lnTo>
                <a:lnTo>
                  <a:pt x="333" y="59"/>
                </a:lnTo>
                <a:lnTo>
                  <a:pt x="341" y="41"/>
                </a:lnTo>
                <a:lnTo>
                  <a:pt x="341" y="30"/>
                </a:lnTo>
                <a:lnTo>
                  <a:pt x="336" y="29"/>
                </a:lnTo>
                <a:lnTo>
                  <a:pt x="324" y="35"/>
                </a:lnTo>
                <a:lnTo>
                  <a:pt x="314" y="48"/>
                </a:lnTo>
                <a:lnTo>
                  <a:pt x="290" y="51"/>
                </a:lnTo>
                <a:lnTo>
                  <a:pt x="267" y="60"/>
                </a:lnTo>
                <a:lnTo>
                  <a:pt x="251" y="71"/>
                </a:lnTo>
                <a:lnTo>
                  <a:pt x="246" y="82"/>
                </a:lnTo>
                <a:lnTo>
                  <a:pt x="239" y="83"/>
                </a:lnTo>
                <a:lnTo>
                  <a:pt x="222" y="80"/>
                </a:lnTo>
                <a:lnTo>
                  <a:pt x="194" y="80"/>
                </a:lnTo>
                <a:lnTo>
                  <a:pt x="176" y="60"/>
                </a:lnTo>
                <a:lnTo>
                  <a:pt x="163" y="56"/>
                </a:lnTo>
                <a:lnTo>
                  <a:pt x="144" y="58"/>
                </a:lnTo>
                <a:lnTo>
                  <a:pt x="130" y="59"/>
                </a:lnTo>
                <a:lnTo>
                  <a:pt x="125" y="64"/>
                </a:lnTo>
                <a:lnTo>
                  <a:pt x="119" y="61"/>
                </a:lnTo>
                <a:lnTo>
                  <a:pt x="119" y="39"/>
                </a:lnTo>
                <a:lnTo>
                  <a:pt x="127" y="24"/>
                </a:lnTo>
                <a:lnTo>
                  <a:pt x="143" y="21"/>
                </a:lnTo>
                <a:lnTo>
                  <a:pt x="141" y="11"/>
                </a:lnTo>
                <a:lnTo>
                  <a:pt x="152" y="2"/>
                </a:lnTo>
                <a:lnTo>
                  <a:pt x="138" y="0"/>
                </a:lnTo>
                <a:lnTo>
                  <a:pt x="128" y="11"/>
                </a:lnTo>
                <a:lnTo>
                  <a:pt x="104" y="14"/>
                </a:lnTo>
                <a:lnTo>
                  <a:pt x="89" y="28"/>
                </a:lnTo>
                <a:lnTo>
                  <a:pt x="84" y="45"/>
                </a:lnTo>
                <a:lnTo>
                  <a:pt x="74" y="55"/>
                </a:lnTo>
                <a:lnTo>
                  <a:pt x="61" y="59"/>
                </a:lnTo>
                <a:lnTo>
                  <a:pt x="36" y="80"/>
                </a:lnTo>
                <a:lnTo>
                  <a:pt x="24" y="81"/>
                </a:lnTo>
                <a:lnTo>
                  <a:pt x="0" y="112"/>
                </a:lnTo>
                <a:close/>
              </a:path>
            </a:pathLst>
          </a:custGeom>
          <a:solidFill>
            <a:schemeClr val="accent2"/>
          </a:solidFill>
          <a:ln w="12700" cap="rnd">
            <a:solidFill>
              <a:srgbClr val="002B5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8" name="Freeform 103">
            <a:extLst>
              <a:ext uri="{FF2B5EF4-FFF2-40B4-BE49-F238E27FC236}">
                <a16:creationId xmlns:a16="http://schemas.microsoft.com/office/drawing/2014/main" id="{EF32F035-571C-49AC-94AB-D1CC09EF40D6}"/>
              </a:ext>
            </a:extLst>
          </p:cNvPr>
          <p:cNvSpPr>
            <a:spLocks/>
          </p:cNvSpPr>
          <p:nvPr/>
        </p:nvSpPr>
        <p:spPr bwMode="auto">
          <a:xfrm>
            <a:off x="6775450" y="2268538"/>
            <a:ext cx="473075" cy="628650"/>
          </a:xfrm>
          <a:custGeom>
            <a:avLst/>
            <a:gdLst>
              <a:gd name="T0" fmla="*/ 39 w 298"/>
              <a:gd name="T1" fmla="*/ 66 h 396"/>
              <a:gd name="T2" fmla="*/ 15 w 298"/>
              <a:gd name="T3" fmla="*/ 96 h 396"/>
              <a:gd name="T4" fmla="*/ 11 w 298"/>
              <a:gd name="T5" fmla="*/ 111 h 396"/>
              <a:gd name="T6" fmla="*/ 4 w 298"/>
              <a:gd name="T7" fmla="*/ 132 h 396"/>
              <a:gd name="T8" fmla="*/ 8 w 298"/>
              <a:gd name="T9" fmla="*/ 148 h 396"/>
              <a:gd name="T10" fmla="*/ 0 w 298"/>
              <a:gd name="T11" fmla="*/ 173 h 396"/>
              <a:gd name="T12" fmla="*/ 0 w 298"/>
              <a:gd name="T13" fmla="*/ 182 h 396"/>
              <a:gd name="T14" fmla="*/ 8 w 298"/>
              <a:gd name="T15" fmla="*/ 198 h 396"/>
              <a:gd name="T16" fmla="*/ 3 w 298"/>
              <a:gd name="T17" fmla="*/ 218 h 396"/>
              <a:gd name="T18" fmla="*/ 17 w 298"/>
              <a:gd name="T19" fmla="*/ 232 h 396"/>
              <a:gd name="T20" fmla="*/ 26 w 298"/>
              <a:gd name="T21" fmla="*/ 247 h 396"/>
              <a:gd name="T22" fmla="*/ 34 w 298"/>
              <a:gd name="T23" fmla="*/ 264 h 396"/>
              <a:gd name="T24" fmla="*/ 36 w 298"/>
              <a:gd name="T25" fmla="*/ 284 h 396"/>
              <a:gd name="T26" fmla="*/ 39 w 298"/>
              <a:gd name="T27" fmla="*/ 317 h 396"/>
              <a:gd name="T28" fmla="*/ 19 w 298"/>
              <a:gd name="T29" fmla="*/ 396 h 396"/>
              <a:gd name="T30" fmla="*/ 31 w 298"/>
              <a:gd name="T31" fmla="*/ 396 h 396"/>
              <a:gd name="T32" fmla="*/ 154 w 298"/>
              <a:gd name="T33" fmla="*/ 369 h 396"/>
              <a:gd name="T34" fmla="*/ 157 w 298"/>
              <a:gd name="T35" fmla="*/ 380 h 396"/>
              <a:gd name="T36" fmla="*/ 254 w 298"/>
              <a:gd name="T37" fmla="*/ 352 h 396"/>
              <a:gd name="T38" fmla="*/ 264 w 298"/>
              <a:gd name="T39" fmla="*/ 340 h 396"/>
              <a:gd name="T40" fmla="*/ 270 w 298"/>
              <a:gd name="T41" fmla="*/ 321 h 396"/>
              <a:gd name="T42" fmla="*/ 262 w 298"/>
              <a:gd name="T43" fmla="*/ 309 h 396"/>
              <a:gd name="T44" fmla="*/ 270 w 298"/>
              <a:gd name="T45" fmla="*/ 295 h 396"/>
              <a:gd name="T46" fmla="*/ 292 w 298"/>
              <a:gd name="T47" fmla="*/ 273 h 396"/>
              <a:gd name="T48" fmla="*/ 298 w 298"/>
              <a:gd name="T49" fmla="*/ 250 h 396"/>
              <a:gd name="T50" fmla="*/ 295 w 298"/>
              <a:gd name="T51" fmla="*/ 214 h 396"/>
              <a:gd name="T52" fmla="*/ 279 w 298"/>
              <a:gd name="T53" fmla="*/ 181 h 396"/>
              <a:gd name="T54" fmla="*/ 268 w 298"/>
              <a:gd name="T55" fmla="*/ 148 h 396"/>
              <a:gd name="T56" fmla="*/ 252 w 298"/>
              <a:gd name="T57" fmla="*/ 138 h 396"/>
              <a:gd name="T58" fmla="*/ 228 w 298"/>
              <a:gd name="T59" fmla="*/ 138 h 396"/>
              <a:gd name="T60" fmla="*/ 210 w 298"/>
              <a:gd name="T61" fmla="*/ 167 h 396"/>
              <a:gd name="T62" fmla="*/ 204 w 298"/>
              <a:gd name="T63" fmla="*/ 177 h 396"/>
              <a:gd name="T64" fmla="*/ 184 w 298"/>
              <a:gd name="T65" fmla="*/ 173 h 396"/>
              <a:gd name="T66" fmla="*/ 184 w 298"/>
              <a:gd name="T67" fmla="*/ 158 h 396"/>
              <a:gd name="T68" fmla="*/ 189 w 298"/>
              <a:gd name="T69" fmla="*/ 147 h 396"/>
              <a:gd name="T70" fmla="*/ 195 w 298"/>
              <a:gd name="T71" fmla="*/ 136 h 396"/>
              <a:gd name="T72" fmla="*/ 199 w 298"/>
              <a:gd name="T73" fmla="*/ 127 h 396"/>
              <a:gd name="T74" fmla="*/ 207 w 298"/>
              <a:gd name="T75" fmla="*/ 102 h 396"/>
              <a:gd name="T76" fmla="*/ 201 w 298"/>
              <a:gd name="T77" fmla="*/ 63 h 396"/>
              <a:gd name="T78" fmla="*/ 187 w 298"/>
              <a:gd name="T79" fmla="*/ 51 h 396"/>
              <a:gd name="T80" fmla="*/ 188 w 298"/>
              <a:gd name="T81" fmla="*/ 45 h 396"/>
              <a:gd name="T82" fmla="*/ 192 w 298"/>
              <a:gd name="T83" fmla="*/ 36 h 396"/>
              <a:gd name="T84" fmla="*/ 189 w 298"/>
              <a:gd name="T85" fmla="*/ 30 h 396"/>
              <a:gd name="T86" fmla="*/ 171 w 298"/>
              <a:gd name="T87" fmla="*/ 27 h 396"/>
              <a:gd name="T88" fmla="*/ 162 w 298"/>
              <a:gd name="T89" fmla="*/ 22 h 396"/>
              <a:gd name="T90" fmla="*/ 157 w 298"/>
              <a:gd name="T91" fmla="*/ 16 h 396"/>
              <a:gd name="T92" fmla="*/ 143 w 298"/>
              <a:gd name="T93" fmla="*/ 18 h 396"/>
              <a:gd name="T94" fmla="*/ 131 w 298"/>
              <a:gd name="T95" fmla="*/ 15 h 396"/>
              <a:gd name="T96" fmla="*/ 120 w 298"/>
              <a:gd name="T97" fmla="*/ 8 h 396"/>
              <a:gd name="T98" fmla="*/ 107 w 298"/>
              <a:gd name="T99" fmla="*/ 11 h 396"/>
              <a:gd name="T100" fmla="*/ 99 w 298"/>
              <a:gd name="T101" fmla="*/ 10 h 396"/>
              <a:gd name="T102" fmla="*/ 85 w 298"/>
              <a:gd name="T103" fmla="*/ 0 h 396"/>
              <a:gd name="T104" fmla="*/ 72 w 298"/>
              <a:gd name="T105" fmla="*/ 16 h 396"/>
              <a:gd name="T106" fmla="*/ 68 w 298"/>
              <a:gd name="T107" fmla="*/ 34 h 396"/>
              <a:gd name="T108" fmla="*/ 68 w 298"/>
              <a:gd name="T109" fmla="*/ 36 h 396"/>
              <a:gd name="T110" fmla="*/ 78 w 298"/>
              <a:gd name="T111" fmla="*/ 39 h 396"/>
              <a:gd name="T112" fmla="*/ 67 w 298"/>
              <a:gd name="T113" fmla="*/ 46 h 396"/>
              <a:gd name="T114" fmla="*/ 39 w 298"/>
              <a:gd name="T115" fmla="*/ 6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8" h="396">
                <a:moveTo>
                  <a:pt x="39" y="66"/>
                </a:moveTo>
                <a:lnTo>
                  <a:pt x="15" y="96"/>
                </a:lnTo>
                <a:lnTo>
                  <a:pt x="11" y="111"/>
                </a:lnTo>
                <a:lnTo>
                  <a:pt x="4" y="132"/>
                </a:lnTo>
                <a:lnTo>
                  <a:pt x="8" y="148"/>
                </a:lnTo>
                <a:lnTo>
                  <a:pt x="0" y="173"/>
                </a:lnTo>
                <a:lnTo>
                  <a:pt x="0" y="182"/>
                </a:lnTo>
                <a:lnTo>
                  <a:pt x="8" y="198"/>
                </a:lnTo>
                <a:lnTo>
                  <a:pt x="3" y="218"/>
                </a:lnTo>
                <a:lnTo>
                  <a:pt x="17" y="232"/>
                </a:lnTo>
                <a:lnTo>
                  <a:pt x="26" y="247"/>
                </a:lnTo>
                <a:lnTo>
                  <a:pt x="34" y="264"/>
                </a:lnTo>
                <a:lnTo>
                  <a:pt x="36" y="284"/>
                </a:lnTo>
                <a:lnTo>
                  <a:pt x="39" y="317"/>
                </a:lnTo>
                <a:lnTo>
                  <a:pt x="19" y="396"/>
                </a:lnTo>
                <a:lnTo>
                  <a:pt x="31" y="396"/>
                </a:lnTo>
                <a:lnTo>
                  <a:pt x="154" y="369"/>
                </a:lnTo>
                <a:lnTo>
                  <a:pt x="157" y="380"/>
                </a:lnTo>
                <a:lnTo>
                  <a:pt x="254" y="352"/>
                </a:lnTo>
                <a:lnTo>
                  <a:pt x="264" y="340"/>
                </a:lnTo>
                <a:lnTo>
                  <a:pt x="270" y="321"/>
                </a:lnTo>
                <a:lnTo>
                  <a:pt x="262" y="309"/>
                </a:lnTo>
                <a:lnTo>
                  <a:pt x="270" y="295"/>
                </a:lnTo>
                <a:lnTo>
                  <a:pt x="292" y="273"/>
                </a:lnTo>
                <a:lnTo>
                  <a:pt x="298" y="250"/>
                </a:lnTo>
                <a:lnTo>
                  <a:pt x="295" y="214"/>
                </a:lnTo>
                <a:lnTo>
                  <a:pt x="279" y="181"/>
                </a:lnTo>
                <a:lnTo>
                  <a:pt x="268" y="148"/>
                </a:lnTo>
                <a:lnTo>
                  <a:pt x="252" y="138"/>
                </a:lnTo>
                <a:lnTo>
                  <a:pt x="228" y="138"/>
                </a:lnTo>
                <a:lnTo>
                  <a:pt x="210" y="167"/>
                </a:lnTo>
                <a:lnTo>
                  <a:pt x="204" y="177"/>
                </a:lnTo>
                <a:lnTo>
                  <a:pt x="184" y="173"/>
                </a:lnTo>
                <a:lnTo>
                  <a:pt x="184" y="158"/>
                </a:lnTo>
                <a:lnTo>
                  <a:pt x="189" y="147"/>
                </a:lnTo>
                <a:lnTo>
                  <a:pt x="195" y="136"/>
                </a:lnTo>
                <a:lnTo>
                  <a:pt x="199" y="127"/>
                </a:lnTo>
                <a:lnTo>
                  <a:pt x="207" y="102"/>
                </a:lnTo>
                <a:lnTo>
                  <a:pt x="201" y="63"/>
                </a:lnTo>
                <a:lnTo>
                  <a:pt x="187" y="51"/>
                </a:lnTo>
                <a:lnTo>
                  <a:pt x="188" y="45"/>
                </a:lnTo>
                <a:lnTo>
                  <a:pt x="192" y="36"/>
                </a:lnTo>
                <a:lnTo>
                  <a:pt x="189" y="30"/>
                </a:lnTo>
                <a:lnTo>
                  <a:pt x="171" y="27"/>
                </a:lnTo>
                <a:lnTo>
                  <a:pt x="162" y="22"/>
                </a:lnTo>
                <a:lnTo>
                  <a:pt x="157" y="16"/>
                </a:lnTo>
                <a:lnTo>
                  <a:pt x="143" y="18"/>
                </a:lnTo>
                <a:lnTo>
                  <a:pt x="131" y="15"/>
                </a:lnTo>
                <a:lnTo>
                  <a:pt x="120" y="8"/>
                </a:lnTo>
                <a:lnTo>
                  <a:pt x="107" y="11"/>
                </a:lnTo>
                <a:lnTo>
                  <a:pt x="99" y="10"/>
                </a:lnTo>
                <a:lnTo>
                  <a:pt x="85" y="0"/>
                </a:lnTo>
                <a:lnTo>
                  <a:pt x="72" y="16"/>
                </a:lnTo>
                <a:lnTo>
                  <a:pt x="68" y="34"/>
                </a:lnTo>
                <a:lnTo>
                  <a:pt x="68" y="36"/>
                </a:lnTo>
                <a:lnTo>
                  <a:pt x="78" y="39"/>
                </a:lnTo>
                <a:lnTo>
                  <a:pt x="67" y="46"/>
                </a:lnTo>
                <a:lnTo>
                  <a:pt x="39" y="66"/>
                </a:lnTo>
                <a:close/>
              </a:path>
            </a:pathLst>
          </a:custGeom>
          <a:solidFill>
            <a:srgbClr val="00A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9" name="Freeform 104">
            <a:extLst>
              <a:ext uri="{FF2B5EF4-FFF2-40B4-BE49-F238E27FC236}">
                <a16:creationId xmlns:a16="http://schemas.microsoft.com/office/drawing/2014/main" id="{0295C7BD-FF7B-496D-8260-EFF43BDF2E0A}"/>
              </a:ext>
            </a:extLst>
          </p:cNvPr>
          <p:cNvSpPr>
            <a:spLocks/>
          </p:cNvSpPr>
          <p:nvPr/>
        </p:nvSpPr>
        <p:spPr bwMode="auto">
          <a:xfrm>
            <a:off x="6775450" y="2268538"/>
            <a:ext cx="473075" cy="628650"/>
          </a:xfrm>
          <a:custGeom>
            <a:avLst/>
            <a:gdLst>
              <a:gd name="T0" fmla="*/ 39 w 298"/>
              <a:gd name="T1" fmla="*/ 66 h 396"/>
              <a:gd name="T2" fmla="*/ 15 w 298"/>
              <a:gd name="T3" fmla="*/ 96 h 396"/>
              <a:gd name="T4" fmla="*/ 11 w 298"/>
              <a:gd name="T5" fmla="*/ 111 h 396"/>
              <a:gd name="T6" fmla="*/ 4 w 298"/>
              <a:gd name="T7" fmla="*/ 132 h 396"/>
              <a:gd name="T8" fmla="*/ 8 w 298"/>
              <a:gd name="T9" fmla="*/ 148 h 396"/>
              <a:gd name="T10" fmla="*/ 0 w 298"/>
              <a:gd name="T11" fmla="*/ 173 h 396"/>
              <a:gd name="T12" fmla="*/ 0 w 298"/>
              <a:gd name="T13" fmla="*/ 182 h 396"/>
              <a:gd name="T14" fmla="*/ 8 w 298"/>
              <a:gd name="T15" fmla="*/ 198 h 396"/>
              <a:gd name="T16" fmla="*/ 3 w 298"/>
              <a:gd name="T17" fmla="*/ 218 h 396"/>
              <a:gd name="T18" fmla="*/ 17 w 298"/>
              <a:gd name="T19" fmla="*/ 232 h 396"/>
              <a:gd name="T20" fmla="*/ 26 w 298"/>
              <a:gd name="T21" fmla="*/ 247 h 396"/>
              <a:gd name="T22" fmla="*/ 34 w 298"/>
              <a:gd name="T23" fmla="*/ 264 h 396"/>
              <a:gd name="T24" fmla="*/ 36 w 298"/>
              <a:gd name="T25" fmla="*/ 284 h 396"/>
              <a:gd name="T26" fmla="*/ 39 w 298"/>
              <a:gd name="T27" fmla="*/ 317 h 396"/>
              <a:gd name="T28" fmla="*/ 19 w 298"/>
              <a:gd name="T29" fmla="*/ 396 h 396"/>
              <a:gd name="T30" fmla="*/ 31 w 298"/>
              <a:gd name="T31" fmla="*/ 396 h 396"/>
              <a:gd name="T32" fmla="*/ 154 w 298"/>
              <a:gd name="T33" fmla="*/ 369 h 396"/>
              <a:gd name="T34" fmla="*/ 157 w 298"/>
              <a:gd name="T35" fmla="*/ 380 h 396"/>
              <a:gd name="T36" fmla="*/ 254 w 298"/>
              <a:gd name="T37" fmla="*/ 352 h 396"/>
              <a:gd name="T38" fmla="*/ 264 w 298"/>
              <a:gd name="T39" fmla="*/ 340 h 396"/>
              <a:gd name="T40" fmla="*/ 270 w 298"/>
              <a:gd name="T41" fmla="*/ 321 h 396"/>
              <a:gd name="T42" fmla="*/ 262 w 298"/>
              <a:gd name="T43" fmla="*/ 309 h 396"/>
              <a:gd name="T44" fmla="*/ 270 w 298"/>
              <a:gd name="T45" fmla="*/ 295 h 396"/>
              <a:gd name="T46" fmla="*/ 292 w 298"/>
              <a:gd name="T47" fmla="*/ 273 h 396"/>
              <a:gd name="T48" fmla="*/ 298 w 298"/>
              <a:gd name="T49" fmla="*/ 250 h 396"/>
              <a:gd name="T50" fmla="*/ 295 w 298"/>
              <a:gd name="T51" fmla="*/ 214 h 396"/>
              <a:gd name="T52" fmla="*/ 279 w 298"/>
              <a:gd name="T53" fmla="*/ 181 h 396"/>
              <a:gd name="T54" fmla="*/ 268 w 298"/>
              <a:gd name="T55" fmla="*/ 148 h 396"/>
              <a:gd name="T56" fmla="*/ 252 w 298"/>
              <a:gd name="T57" fmla="*/ 138 h 396"/>
              <a:gd name="T58" fmla="*/ 228 w 298"/>
              <a:gd name="T59" fmla="*/ 138 h 396"/>
              <a:gd name="T60" fmla="*/ 210 w 298"/>
              <a:gd name="T61" fmla="*/ 167 h 396"/>
              <a:gd name="T62" fmla="*/ 204 w 298"/>
              <a:gd name="T63" fmla="*/ 177 h 396"/>
              <a:gd name="T64" fmla="*/ 184 w 298"/>
              <a:gd name="T65" fmla="*/ 173 h 396"/>
              <a:gd name="T66" fmla="*/ 184 w 298"/>
              <a:gd name="T67" fmla="*/ 158 h 396"/>
              <a:gd name="T68" fmla="*/ 189 w 298"/>
              <a:gd name="T69" fmla="*/ 147 h 396"/>
              <a:gd name="T70" fmla="*/ 195 w 298"/>
              <a:gd name="T71" fmla="*/ 136 h 396"/>
              <a:gd name="T72" fmla="*/ 199 w 298"/>
              <a:gd name="T73" fmla="*/ 127 h 396"/>
              <a:gd name="T74" fmla="*/ 207 w 298"/>
              <a:gd name="T75" fmla="*/ 102 h 396"/>
              <a:gd name="T76" fmla="*/ 201 w 298"/>
              <a:gd name="T77" fmla="*/ 63 h 396"/>
              <a:gd name="T78" fmla="*/ 187 w 298"/>
              <a:gd name="T79" fmla="*/ 51 h 396"/>
              <a:gd name="T80" fmla="*/ 188 w 298"/>
              <a:gd name="T81" fmla="*/ 45 h 396"/>
              <a:gd name="T82" fmla="*/ 192 w 298"/>
              <a:gd name="T83" fmla="*/ 36 h 396"/>
              <a:gd name="T84" fmla="*/ 189 w 298"/>
              <a:gd name="T85" fmla="*/ 30 h 396"/>
              <a:gd name="T86" fmla="*/ 171 w 298"/>
              <a:gd name="T87" fmla="*/ 27 h 396"/>
              <a:gd name="T88" fmla="*/ 162 w 298"/>
              <a:gd name="T89" fmla="*/ 22 h 396"/>
              <a:gd name="T90" fmla="*/ 157 w 298"/>
              <a:gd name="T91" fmla="*/ 16 h 396"/>
              <a:gd name="T92" fmla="*/ 143 w 298"/>
              <a:gd name="T93" fmla="*/ 18 h 396"/>
              <a:gd name="T94" fmla="*/ 131 w 298"/>
              <a:gd name="T95" fmla="*/ 15 h 396"/>
              <a:gd name="T96" fmla="*/ 120 w 298"/>
              <a:gd name="T97" fmla="*/ 8 h 396"/>
              <a:gd name="T98" fmla="*/ 107 w 298"/>
              <a:gd name="T99" fmla="*/ 11 h 396"/>
              <a:gd name="T100" fmla="*/ 99 w 298"/>
              <a:gd name="T101" fmla="*/ 10 h 396"/>
              <a:gd name="T102" fmla="*/ 85 w 298"/>
              <a:gd name="T103" fmla="*/ 0 h 396"/>
              <a:gd name="T104" fmla="*/ 72 w 298"/>
              <a:gd name="T105" fmla="*/ 16 h 396"/>
              <a:gd name="T106" fmla="*/ 68 w 298"/>
              <a:gd name="T107" fmla="*/ 34 h 396"/>
              <a:gd name="T108" fmla="*/ 68 w 298"/>
              <a:gd name="T109" fmla="*/ 36 h 396"/>
              <a:gd name="T110" fmla="*/ 78 w 298"/>
              <a:gd name="T111" fmla="*/ 39 h 396"/>
              <a:gd name="T112" fmla="*/ 67 w 298"/>
              <a:gd name="T113" fmla="*/ 46 h 396"/>
              <a:gd name="T114" fmla="*/ 39 w 298"/>
              <a:gd name="T115" fmla="*/ 6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8" h="396">
                <a:moveTo>
                  <a:pt x="39" y="66"/>
                </a:moveTo>
                <a:lnTo>
                  <a:pt x="15" y="96"/>
                </a:lnTo>
                <a:lnTo>
                  <a:pt x="11" y="111"/>
                </a:lnTo>
                <a:lnTo>
                  <a:pt x="4" y="132"/>
                </a:lnTo>
                <a:lnTo>
                  <a:pt x="8" y="148"/>
                </a:lnTo>
                <a:lnTo>
                  <a:pt x="0" y="173"/>
                </a:lnTo>
                <a:lnTo>
                  <a:pt x="0" y="182"/>
                </a:lnTo>
                <a:lnTo>
                  <a:pt x="8" y="198"/>
                </a:lnTo>
                <a:lnTo>
                  <a:pt x="3" y="218"/>
                </a:lnTo>
                <a:lnTo>
                  <a:pt x="17" y="232"/>
                </a:lnTo>
                <a:lnTo>
                  <a:pt x="26" y="247"/>
                </a:lnTo>
                <a:lnTo>
                  <a:pt x="34" y="264"/>
                </a:lnTo>
                <a:lnTo>
                  <a:pt x="36" y="284"/>
                </a:lnTo>
                <a:lnTo>
                  <a:pt x="39" y="317"/>
                </a:lnTo>
                <a:lnTo>
                  <a:pt x="19" y="396"/>
                </a:lnTo>
                <a:lnTo>
                  <a:pt x="31" y="396"/>
                </a:lnTo>
                <a:lnTo>
                  <a:pt x="154" y="369"/>
                </a:lnTo>
                <a:lnTo>
                  <a:pt x="157" y="380"/>
                </a:lnTo>
                <a:lnTo>
                  <a:pt x="254" y="352"/>
                </a:lnTo>
                <a:lnTo>
                  <a:pt x="264" y="340"/>
                </a:lnTo>
                <a:lnTo>
                  <a:pt x="270" y="321"/>
                </a:lnTo>
                <a:lnTo>
                  <a:pt x="262" y="309"/>
                </a:lnTo>
                <a:lnTo>
                  <a:pt x="270" y="295"/>
                </a:lnTo>
                <a:lnTo>
                  <a:pt x="292" y="273"/>
                </a:lnTo>
                <a:lnTo>
                  <a:pt x="298" y="250"/>
                </a:lnTo>
                <a:lnTo>
                  <a:pt x="295" y="214"/>
                </a:lnTo>
                <a:lnTo>
                  <a:pt x="279" y="181"/>
                </a:lnTo>
                <a:lnTo>
                  <a:pt x="268" y="148"/>
                </a:lnTo>
                <a:lnTo>
                  <a:pt x="252" y="138"/>
                </a:lnTo>
                <a:lnTo>
                  <a:pt x="228" y="138"/>
                </a:lnTo>
                <a:lnTo>
                  <a:pt x="210" y="167"/>
                </a:lnTo>
                <a:lnTo>
                  <a:pt x="204" y="177"/>
                </a:lnTo>
                <a:lnTo>
                  <a:pt x="184" y="173"/>
                </a:lnTo>
                <a:lnTo>
                  <a:pt x="184" y="158"/>
                </a:lnTo>
                <a:lnTo>
                  <a:pt x="189" y="147"/>
                </a:lnTo>
                <a:lnTo>
                  <a:pt x="195" y="136"/>
                </a:lnTo>
                <a:lnTo>
                  <a:pt x="199" y="127"/>
                </a:lnTo>
                <a:lnTo>
                  <a:pt x="207" y="102"/>
                </a:lnTo>
                <a:lnTo>
                  <a:pt x="201" y="63"/>
                </a:lnTo>
                <a:lnTo>
                  <a:pt x="187" y="51"/>
                </a:lnTo>
                <a:lnTo>
                  <a:pt x="188" y="45"/>
                </a:lnTo>
                <a:lnTo>
                  <a:pt x="192" y="36"/>
                </a:lnTo>
                <a:lnTo>
                  <a:pt x="189" y="30"/>
                </a:lnTo>
                <a:lnTo>
                  <a:pt x="171" y="27"/>
                </a:lnTo>
                <a:lnTo>
                  <a:pt x="162" y="22"/>
                </a:lnTo>
                <a:lnTo>
                  <a:pt x="157" y="16"/>
                </a:lnTo>
                <a:lnTo>
                  <a:pt x="143" y="18"/>
                </a:lnTo>
                <a:lnTo>
                  <a:pt x="131" y="15"/>
                </a:lnTo>
                <a:lnTo>
                  <a:pt x="120" y="8"/>
                </a:lnTo>
                <a:lnTo>
                  <a:pt x="107" y="11"/>
                </a:lnTo>
                <a:lnTo>
                  <a:pt x="99" y="10"/>
                </a:lnTo>
                <a:lnTo>
                  <a:pt x="85" y="0"/>
                </a:lnTo>
                <a:lnTo>
                  <a:pt x="72" y="16"/>
                </a:lnTo>
                <a:lnTo>
                  <a:pt x="68" y="34"/>
                </a:lnTo>
                <a:lnTo>
                  <a:pt x="68" y="36"/>
                </a:lnTo>
                <a:lnTo>
                  <a:pt x="78" y="39"/>
                </a:lnTo>
                <a:lnTo>
                  <a:pt x="67" y="46"/>
                </a:lnTo>
                <a:lnTo>
                  <a:pt x="39" y="66"/>
                </a:lnTo>
                <a:close/>
              </a:path>
            </a:pathLst>
          </a:custGeom>
          <a:solidFill>
            <a:schemeClr val="accent2"/>
          </a:solidFill>
          <a:ln w="12700" cap="rnd">
            <a:solidFill>
              <a:srgbClr val="002B5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0" name="Freeform 105">
            <a:extLst>
              <a:ext uri="{FF2B5EF4-FFF2-40B4-BE49-F238E27FC236}">
                <a16:creationId xmlns:a16="http://schemas.microsoft.com/office/drawing/2014/main" id="{63E51271-01CE-41B9-BC4C-59DB9F59A6B8}"/>
              </a:ext>
            </a:extLst>
          </p:cNvPr>
          <p:cNvSpPr>
            <a:spLocks/>
          </p:cNvSpPr>
          <p:nvPr/>
        </p:nvSpPr>
        <p:spPr bwMode="auto">
          <a:xfrm>
            <a:off x="7329488" y="2979738"/>
            <a:ext cx="901700" cy="612775"/>
          </a:xfrm>
          <a:custGeom>
            <a:avLst/>
            <a:gdLst>
              <a:gd name="T0" fmla="*/ 0 w 568"/>
              <a:gd name="T1" fmla="*/ 386 h 386"/>
              <a:gd name="T2" fmla="*/ 29 w 568"/>
              <a:gd name="T3" fmla="*/ 381 h 386"/>
              <a:gd name="T4" fmla="*/ 568 w 568"/>
              <a:gd name="T5" fmla="*/ 204 h 386"/>
              <a:gd name="T6" fmla="*/ 552 w 568"/>
              <a:gd name="T7" fmla="*/ 188 h 386"/>
              <a:gd name="T8" fmla="*/ 542 w 568"/>
              <a:gd name="T9" fmla="*/ 196 h 386"/>
              <a:gd name="T10" fmla="*/ 527 w 568"/>
              <a:gd name="T11" fmla="*/ 196 h 386"/>
              <a:gd name="T12" fmla="*/ 514 w 568"/>
              <a:gd name="T13" fmla="*/ 186 h 386"/>
              <a:gd name="T14" fmla="*/ 495 w 568"/>
              <a:gd name="T15" fmla="*/ 187 h 386"/>
              <a:gd name="T16" fmla="*/ 508 w 568"/>
              <a:gd name="T17" fmla="*/ 174 h 386"/>
              <a:gd name="T18" fmla="*/ 521 w 568"/>
              <a:gd name="T19" fmla="*/ 179 h 386"/>
              <a:gd name="T20" fmla="*/ 533 w 568"/>
              <a:gd name="T21" fmla="*/ 185 h 386"/>
              <a:gd name="T22" fmla="*/ 531 w 568"/>
              <a:gd name="T23" fmla="*/ 174 h 386"/>
              <a:gd name="T24" fmla="*/ 523 w 568"/>
              <a:gd name="T25" fmla="*/ 167 h 386"/>
              <a:gd name="T26" fmla="*/ 511 w 568"/>
              <a:gd name="T27" fmla="*/ 167 h 386"/>
              <a:gd name="T28" fmla="*/ 501 w 568"/>
              <a:gd name="T29" fmla="*/ 151 h 386"/>
              <a:gd name="T30" fmla="*/ 515 w 568"/>
              <a:gd name="T31" fmla="*/ 151 h 386"/>
              <a:gd name="T32" fmla="*/ 517 w 568"/>
              <a:gd name="T33" fmla="*/ 141 h 386"/>
              <a:gd name="T34" fmla="*/ 481 w 568"/>
              <a:gd name="T35" fmla="*/ 117 h 386"/>
              <a:gd name="T36" fmla="*/ 491 w 568"/>
              <a:gd name="T37" fmla="*/ 109 h 386"/>
              <a:gd name="T38" fmla="*/ 511 w 568"/>
              <a:gd name="T39" fmla="*/ 120 h 386"/>
              <a:gd name="T40" fmla="*/ 512 w 568"/>
              <a:gd name="T41" fmla="*/ 104 h 386"/>
              <a:gd name="T42" fmla="*/ 494 w 568"/>
              <a:gd name="T43" fmla="*/ 85 h 386"/>
              <a:gd name="T44" fmla="*/ 466 w 568"/>
              <a:gd name="T45" fmla="*/ 86 h 386"/>
              <a:gd name="T46" fmla="*/ 451 w 568"/>
              <a:gd name="T47" fmla="*/ 74 h 386"/>
              <a:gd name="T48" fmla="*/ 439 w 568"/>
              <a:gd name="T49" fmla="*/ 75 h 386"/>
              <a:gd name="T50" fmla="*/ 427 w 568"/>
              <a:gd name="T51" fmla="*/ 69 h 386"/>
              <a:gd name="T52" fmla="*/ 432 w 568"/>
              <a:gd name="T53" fmla="*/ 37 h 386"/>
              <a:gd name="T54" fmla="*/ 415 w 568"/>
              <a:gd name="T55" fmla="*/ 21 h 386"/>
              <a:gd name="T56" fmla="*/ 379 w 568"/>
              <a:gd name="T57" fmla="*/ 0 h 386"/>
              <a:gd name="T58" fmla="*/ 366 w 568"/>
              <a:gd name="T59" fmla="*/ 7 h 386"/>
              <a:gd name="T60" fmla="*/ 363 w 568"/>
              <a:gd name="T61" fmla="*/ 21 h 386"/>
              <a:gd name="T62" fmla="*/ 359 w 568"/>
              <a:gd name="T63" fmla="*/ 25 h 386"/>
              <a:gd name="T64" fmla="*/ 335 w 568"/>
              <a:gd name="T65" fmla="*/ 17 h 386"/>
              <a:gd name="T66" fmla="*/ 324 w 568"/>
              <a:gd name="T67" fmla="*/ 21 h 386"/>
              <a:gd name="T68" fmla="*/ 326 w 568"/>
              <a:gd name="T69" fmla="*/ 37 h 386"/>
              <a:gd name="T70" fmla="*/ 285 w 568"/>
              <a:gd name="T71" fmla="*/ 91 h 386"/>
              <a:gd name="T72" fmla="*/ 281 w 568"/>
              <a:gd name="T73" fmla="*/ 114 h 386"/>
              <a:gd name="T74" fmla="*/ 252 w 568"/>
              <a:gd name="T75" fmla="*/ 132 h 386"/>
              <a:gd name="T76" fmla="*/ 235 w 568"/>
              <a:gd name="T77" fmla="*/ 165 h 386"/>
              <a:gd name="T78" fmla="*/ 226 w 568"/>
              <a:gd name="T79" fmla="*/ 183 h 386"/>
              <a:gd name="T80" fmla="*/ 219 w 568"/>
              <a:gd name="T81" fmla="*/ 240 h 386"/>
              <a:gd name="T82" fmla="*/ 218 w 568"/>
              <a:gd name="T83" fmla="*/ 247 h 386"/>
              <a:gd name="T84" fmla="*/ 192 w 568"/>
              <a:gd name="T85" fmla="*/ 261 h 386"/>
              <a:gd name="T86" fmla="*/ 164 w 568"/>
              <a:gd name="T87" fmla="*/ 273 h 386"/>
              <a:gd name="T88" fmla="*/ 150 w 568"/>
              <a:gd name="T89" fmla="*/ 280 h 386"/>
              <a:gd name="T90" fmla="*/ 144 w 568"/>
              <a:gd name="T91" fmla="*/ 301 h 386"/>
              <a:gd name="T92" fmla="*/ 122 w 568"/>
              <a:gd name="T93" fmla="*/ 290 h 386"/>
              <a:gd name="T94" fmla="*/ 114 w 568"/>
              <a:gd name="T95" fmla="*/ 289 h 386"/>
              <a:gd name="T96" fmla="*/ 89 w 568"/>
              <a:gd name="T97" fmla="*/ 263 h 386"/>
              <a:gd name="T98" fmla="*/ 80 w 568"/>
              <a:gd name="T99" fmla="*/ 268 h 386"/>
              <a:gd name="T100" fmla="*/ 79 w 568"/>
              <a:gd name="T101" fmla="*/ 293 h 386"/>
              <a:gd name="T102" fmla="*/ 51 w 568"/>
              <a:gd name="T103" fmla="*/ 316 h 386"/>
              <a:gd name="T104" fmla="*/ 43 w 568"/>
              <a:gd name="T105" fmla="*/ 345 h 386"/>
              <a:gd name="T106" fmla="*/ 0 w 568"/>
              <a:gd name="T10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8" h="386">
                <a:moveTo>
                  <a:pt x="0" y="386"/>
                </a:moveTo>
                <a:lnTo>
                  <a:pt x="29" y="381"/>
                </a:lnTo>
                <a:lnTo>
                  <a:pt x="568" y="204"/>
                </a:lnTo>
                <a:lnTo>
                  <a:pt x="552" y="188"/>
                </a:lnTo>
                <a:lnTo>
                  <a:pt x="542" y="196"/>
                </a:lnTo>
                <a:lnTo>
                  <a:pt x="527" y="196"/>
                </a:lnTo>
                <a:lnTo>
                  <a:pt x="514" y="186"/>
                </a:lnTo>
                <a:lnTo>
                  <a:pt x="495" y="187"/>
                </a:lnTo>
                <a:lnTo>
                  <a:pt x="508" y="174"/>
                </a:lnTo>
                <a:lnTo>
                  <a:pt x="521" y="179"/>
                </a:lnTo>
                <a:lnTo>
                  <a:pt x="533" y="185"/>
                </a:lnTo>
                <a:lnTo>
                  <a:pt x="531" y="174"/>
                </a:lnTo>
                <a:lnTo>
                  <a:pt x="523" y="167"/>
                </a:lnTo>
                <a:lnTo>
                  <a:pt x="511" y="167"/>
                </a:lnTo>
                <a:lnTo>
                  <a:pt x="501" y="151"/>
                </a:lnTo>
                <a:lnTo>
                  <a:pt x="515" y="151"/>
                </a:lnTo>
                <a:lnTo>
                  <a:pt x="517" y="141"/>
                </a:lnTo>
                <a:lnTo>
                  <a:pt x="481" y="117"/>
                </a:lnTo>
                <a:lnTo>
                  <a:pt x="491" y="109"/>
                </a:lnTo>
                <a:lnTo>
                  <a:pt x="511" y="120"/>
                </a:lnTo>
                <a:lnTo>
                  <a:pt x="512" y="104"/>
                </a:lnTo>
                <a:lnTo>
                  <a:pt x="494" y="85"/>
                </a:lnTo>
                <a:lnTo>
                  <a:pt x="466" y="86"/>
                </a:lnTo>
                <a:lnTo>
                  <a:pt x="451" y="74"/>
                </a:lnTo>
                <a:lnTo>
                  <a:pt x="439" y="75"/>
                </a:lnTo>
                <a:lnTo>
                  <a:pt x="427" y="69"/>
                </a:lnTo>
                <a:lnTo>
                  <a:pt x="432" y="37"/>
                </a:lnTo>
                <a:lnTo>
                  <a:pt x="415" y="21"/>
                </a:lnTo>
                <a:lnTo>
                  <a:pt x="379" y="0"/>
                </a:lnTo>
                <a:lnTo>
                  <a:pt x="366" y="7"/>
                </a:lnTo>
                <a:lnTo>
                  <a:pt x="363" y="21"/>
                </a:lnTo>
                <a:lnTo>
                  <a:pt x="359" y="25"/>
                </a:lnTo>
                <a:lnTo>
                  <a:pt x="335" y="17"/>
                </a:lnTo>
                <a:lnTo>
                  <a:pt x="324" y="21"/>
                </a:lnTo>
                <a:lnTo>
                  <a:pt x="326" y="37"/>
                </a:lnTo>
                <a:lnTo>
                  <a:pt x="285" y="91"/>
                </a:lnTo>
                <a:lnTo>
                  <a:pt x="281" y="114"/>
                </a:lnTo>
                <a:lnTo>
                  <a:pt x="252" y="132"/>
                </a:lnTo>
                <a:lnTo>
                  <a:pt x="235" y="165"/>
                </a:lnTo>
                <a:lnTo>
                  <a:pt x="226" y="183"/>
                </a:lnTo>
                <a:lnTo>
                  <a:pt x="219" y="240"/>
                </a:lnTo>
                <a:lnTo>
                  <a:pt x="218" y="247"/>
                </a:lnTo>
                <a:lnTo>
                  <a:pt x="192" y="261"/>
                </a:lnTo>
                <a:lnTo>
                  <a:pt x="164" y="273"/>
                </a:lnTo>
                <a:lnTo>
                  <a:pt x="150" y="280"/>
                </a:lnTo>
                <a:lnTo>
                  <a:pt x="144" y="301"/>
                </a:lnTo>
                <a:lnTo>
                  <a:pt x="122" y="290"/>
                </a:lnTo>
                <a:lnTo>
                  <a:pt x="114" y="289"/>
                </a:lnTo>
                <a:lnTo>
                  <a:pt x="89" y="263"/>
                </a:lnTo>
                <a:lnTo>
                  <a:pt x="80" y="268"/>
                </a:lnTo>
                <a:lnTo>
                  <a:pt x="79" y="293"/>
                </a:lnTo>
                <a:lnTo>
                  <a:pt x="51" y="316"/>
                </a:lnTo>
                <a:lnTo>
                  <a:pt x="43" y="345"/>
                </a:lnTo>
                <a:lnTo>
                  <a:pt x="0" y="3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1" name="Freeform 106">
            <a:extLst>
              <a:ext uri="{FF2B5EF4-FFF2-40B4-BE49-F238E27FC236}">
                <a16:creationId xmlns:a16="http://schemas.microsoft.com/office/drawing/2014/main" id="{FBBCB8D5-256D-4E3B-98FE-314A07600352}"/>
              </a:ext>
            </a:extLst>
          </p:cNvPr>
          <p:cNvSpPr>
            <a:spLocks/>
          </p:cNvSpPr>
          <p:nvPr/>
        </p:nvSpPr>
        <p:spPr bwMode="auto">
          <a:xfrm>
            <a:off x="7329488" y="2979738"/>
            <a:ext cx="901700" cy="612775"/>
          </a:xfrm>
          <a:custGeom>
            <a:avLst/>
            <a:gdLst>
              <a:gd name="T0" fmla="*/ 0 w 568"/>
              <a:gd name="T1" fmla="*/ 386 h 386"/>
              <a:gd name="T2" fmla="*/ 29 w 568"/>
              <a:gd name="T3" fmla="*/ 381 h 386"/>
              <a:gd name="T4" fmla="*/ 568 w 568"/>
              <a:gd name="T5" fmla="*/ 204 h 386"/>
              <a:gd name="T6" fmla="*/ 552 w 568"/>
              <a:gd name="T7" fmla="*/ 188 h 386"/>
              <a:gd name="T8" fmla="*/ 542 w 568"/>
              <a:gd name="T9" fmla="*/ 196 h 386"/>
              <a:gd name="T10" fmla="*/ 527 w 568"/>
              <a:gd name="T11" fmla="*/ 196 h 386"/>
              <a:gd name="T12" fmla="*/ 514 w 568"/>
              <a:gd name="T13" fmla="*/ 186 h 386"/>
              <a:gd name="T14" fmla="*/ 495 w 568"/>
              <a:gd name="T15" fmla="*/ 187 h 386"/>
              <a:gd name="T16" fmla="*/ 508 w 568"/>
              <a:gd name="T17" fmla="*/ 174 h 386"/>
              <a:gd name="T18" fmla="*/ 521 w 568"/>
              <a:gd name="T19" fmla="*/ 179 h 386"/>
              <a:gd name="T20" fmla="*/ 533 w 568"/>
              <a:gd name="T21" fmla="*/ 185 h 386"/>
              <a:gd name="T22" fmla="*/ 531 w 568"/>
              <a:gd name="T23" fmla="*/ 174 h 386"/>
              <a:gd name="T24" fmla="*/ 523 w 568"/>
              <a:gd name="T25" fmla="*/ 167 h 386"/>
              <a:gd name="T26" fmla="*/ 511 w 568"/>
              <a:gd name="T27" fmla="*/ 167 h 386"/>
              <a:gd name="T28" fmla="*/ 501 w 568"/>
              <a:gd name="T29" fmla="*/ 151 h 386"/>
              <a:gd name="T30" fmla="*/ 515 w 568"/>
              <a:gd name="T31" fmla="*/ 151 h 386"/>
              <a:gd name="T32" fmla="*/ 517 w 568"/>
              <a:gd name="T33" fmla="*/ 141 h 386"/>
              <a:gd name="T34" fmla="*/ 481 w 568"/>
              <a:gd name="T35" fmla="*/ 117 h 386"/>
              <a:gd name="T36" fmla="*/ 491 w 568"/>
              <a:gd name="T37" fmla="*/ 109 h 386"/>
              <a:gd name="T38" fmla="*/ 511 w 568"/>
              <a:gd name="T39" fmla="*/ 120 h 386"/>
              <a:gd name="T40" fmla="*/ 512 w 568"/>
              <a:gd name="T41" fmla="*/ 104 h 386"/>
              <a:gd name="T42" fmla="*/ 494 w 568"/>
              <a:gd name="T43" fmla="*/ 85 h 386"/>
              <a:gd name="T44" fmla="*/ 466 w 568"/>
              <a:gd name="T45" fmla="*/ 86 h 386"/>
              <a:gd name="T46" fmla="*/ 451 w 568"/>
              <a:gd name="T47" fmla="*/ 74 h 386"/>
              <a:gd name="T48" fmla="*/ 439 w 568"/>
              <a:gd name="T49" fmla="*/ 75 h 386"/>
              <a:gd name="T50" fmla="*/ 427 w 568"/>
              <a:gd name="T51" fmla="*/ 69 h 386"/>
              <a:gd name="T52" fmla="*/ 432 w 568"/>
              <a:gd name="T53" fmla="*/ 37 h 386"/>
              <a:gd name="T54" fmla="*/ 415 w 568"/>
              <a:gd name="T55" fmla="*/ 21 h 386"/>
              <a:gd name="T56" fmla="*/ 379 w 568"/>
              <a:gd name="T57" fmla="*/ 0 h 386"/>
              <a:gd name="T58" fmla="*/ 366 w 568"/>
              <a:gd name="T59" fmla="*/ 7 h 386"/>
              <a:gd name="T60" fmla="*/ 363 w 568"/>
              <a:gd name="T61" fmla="*/ 21 h 386"/>
              <a:gd name="T62" fmla="*/ 359 w 568"/>
              <a:gd name="T63" fmla="*/ 25 h 386"/>
              <a:gd name="T64" fmla="*/ 335 w 568"/>
              <a:gd name="T65" fmla="*/ 17 h 386"/>
              <a:gd name="T66" fmla="*/ 324 w 568"/>
              <a:gd name="T67" fmla="*/ 21 h 386"/>
              <a:gd name="T68" fmla="*/ 326 w 568"/>
              <a:gd name="T69" fmla="*/ 37 h 386"/>
              <a:gd name="T70" fmla="*/ 285 w 568"/>
              <a:gd name="T71" fmla="*/ 91 h 386"/>
              <a:gd name="T72" fmla="*/ 281 w 568"/>
              <a:gd name="T73" fmla="*/ 114 h 386"/>
              <a:gd name="T74" fmla="*/ 252 w 568"/>
              <a:gd name="T75" fmla="*/ 132 h 386"/>
              <a:gd name="T76" fmla="*/ 235 w 568"/>
              <a:gd name="T77" fmla="*/ 165 h 386"/>
              <a:gd name="T78" fmla="*/ 226 w 568"/>
              <a:gd name="T79" fmla="*/ 183 h 386"/>
              <a:gd name="T80" fmla="*/ 219 w 568"/>
              <a:gd name="T81" fmla="*/ 240 h 386"/>
              <a:gd name="T82" fmla="*/ 218 w 568"/>
              <a:gd name="T83" fmla="*/ 247 h 386"/>
              <a:gd name="T84" fmla="*/ 192 w 568"/>
              <a:gd name="T85" fmla="*/ 261 h 386"/>
              <a:gd name="T86" fmla="*/ 164 w 568"/>
              <a:gd name="T87" fmla="*/ 273 h 386"/>
              <a:gd name="T88" fmla="*/ 150 w 568"/>
              <a:gd name="T89" fmla="*/ 280 h 386"/>
              <a:gd name="T90" fmla="*/ 144 w 568"/>
              <a:gd name="T91" fmla="*/ 301 h 386"/>
              <a:gd name="T92" fmla="*/ 122 w 568"/>
              <a:gd name="T93" fmla="*/ 290 h 386"/>
              <a:gd name="T94" fmla="*/ 114 w 568"/>
              <a:gd name="T95" fmla="*/ 289 h 386"/>
              <a:gd name="T96" fmla="*/ 89 w 568"/>
              <a:gd name="T97" fmla="*/ 263 h 386"/>
              <a:gd name="T98" fmla="*/ 80 w 568"/>
              <a:gd name="T99" fmla="*/ 268 h 386"/>
              <a:gd name="T100" fmla="*/ 79 w 568"/>
              <a:gd name="T101" fmla="*/ 293 h 386"/>
              <a:gd name="T102" fmla="*/ 51 w 568"/>
              <a:gd name="T103" fmla="*/ 316 h 386"/>
              <a:gd name="T104" fmla="*/ 43 w 568"/>
              <a:gd name="T105" fmla="*/ 345 h 386"/>
              <a:gd name="T106" fmla="*/ 0 w 568"/>
              <a:gd name="T10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8" h="386">
                <a:moveTo>
                  <a:pt x="0" y="386"/>
                </a:moveTo>
                <a:lnTo>
                  <a:pt x="29" y="381"/>
                </a:lnTo>
                <a:lnTo>
                  <a:pt x="568" y="204"/>
                </a:lnTo>
                <a:lnTo>
                  <a:pt x="552" y="188"/>
                </a:lnTo>
                <a:lnTo>
                  <a:pt x="542" y="196"/>
                </a:lnTo>
                <a:lnTo>
                  <a:pt x="527" y="196"/>
                </a:lnTo>
                <a:lnTo>
                  <a:pt x="514" y="186"/>
                </a:lnTo>
                <a:lnTo>
                  <a:pt x="495" y="187"/>
                </a:lnTo>
                <a:lnTo>
                  <a:pt x="508" y="174"/>
                </a:lnTo>
                <a:lnTo>
                  <a:pt x="521" y="179"/>
                </a:lnTo>
                <a:lnTo>
                  <a:pt x="533" y="185"/>
                </a:lnTo>
                <a:lnTo>
                  <a:pt x="531" y="174"/>
                </a:lnTo>
                <a:lnTo>
                  <a:pt x="523" y="167"/>
                </a:lnTo>
                <a:lnTo>
                  <a:pt x="511" y="167"/>
                </a:lnTo>
                <a:lnTo>
                  <a:pt x="501" y="151"/>
                </a:lnTo>
                <a:lnTo>
                  <a:pt x="515" y="151"/>
                </a:lnTo>
                <a:lnTo>
                  <a:pt x="517" y="141"/>
                </a:lnTo>
                <a:lnTo>
                  <a:pt x="481" y="117"/>
                </a:lnTo>
                <a:lnTo>
                  <a:pt x="491" y="109"/>
                </a:lnTo>
                <a:lnTo>
                  <a:pt x="511" y="120"/>
                </a:lnTo>
                <a:lnTo>
                  <a:pt x="512" y="104"/>
                </a:lnTo>
                <a:lnTo>
                  <a:pt x="494" y="85"/>
                </a:lnTo>
                <a:lnTo>
                  <a:pt x="466" y="86"/>
                </a:lnTo>
                <a:lnTo>
                  <a:pt x="451" y="74"/>
                </a:lnTo>
                <a:lnTo>
                  <a:pt x="439" y="75"/>
                </a:lnTo>
                <a:lnTo>
                  <a:pt x="427" y="69"/>
                </a:lnTo>
                <a:lnTo>
                  <a:pt x="432" y="37"/>
                </a:lnTo>
                <a:lnTo>
                  <a:pt x="415" y="21"/>
                </a:lnTo>
                <a:lnTo>
                  <a:pt x="379" y="0"/>
                </a:lnTo>
                <a:lnTo>
                  <a:pt x="366" y="7"/>
                </a:lnTo>
                <a:lnTo>
                  <a:pt x="363" y="21"/>
                </a:lnTo>
                <a:lnTo>
                  <a:pt x="359" y="25"/>
                </a:lnTo>
                <a:lnTo>
                  <a:pt x="335" y="17"/>
                </a:lnTo>
                <a:lnTo>
                  <a:pt x="324" y="21"/>
                </a:lnTo>
                <a:lnTo>
                  <a:pt x="326" y="37"/>
                </a:lnTo>
                <a:lnTo>
                  <a:pt x="285" y="91"/>
                </a:lnTo>
                <a:lnTo>
                  <a:pt x="281" y="114"/>
                </a:lnTo>
                <a:lnTo>
                  <a:pt x="252" y="132"/>
                </a:lnTo>
                <a:lnTo>
                  <a:pt x="235" y="165"/>
                </a:lnTo>
                <a:lnTo>
                  <a:pt x="226" y="183"/>
                </a:lnTo>
                <a:lnTo>
                  <a:pt x="219" y="240"/>
                </a:lnTo>
                <a:lnTo>
                  <a:pt x="218" y="247"/>
                </a:lnTo>
                <a:lnTo>
                  <a:pt x="192" y="261"/>
                </a:lnTo>
                <a:lnTo>
                  <a:pt x="164" y="273"/>
                </a:lnTo>
                <a:lnTo>
                  <a:pt x="150" y="280"/>
                </a:lnTo>
                <a:lnTo>
                  <a:pt x="144" y="301"/>
                </a:lnTo>
                <a:lnTo>
                  <a:pt x="122" y="290"/>
                </a:lnTo>
                <a:lnTo>
                  <a:pt x="114" y="289"/>
                </a:lnTo>
                <a:lnTo>
                  <a:pt x="89" y="263"/>
                </a:lnTo>
                <a:lnTo>
                  <a:pt x="80" y="268"/>
                </a:lnTo>
                <a:lnTo>
                  <a:pt x="79" y="293"/>
                </a:lnTo>
                <a:lnTo>
                  <a:pt x="51" y="316"/>
                </a:lnTo>
                <a:lnTo>
                  <a:pt x="43" y="345"/>
                </a:lnTo>
                <a:lnTo>
                  <a:pt x="0" y="386"/>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2" name="Freeform 107">
            <a:extLst>
              <a:ext uri="{FF2B5EF4-FFF2-40B4-BE49-F238E27FC236}">
                <a16:creationId xmlns:a16="http://schemas.microsoft.com/office/drawing/2014/main" id="{C9BC1336-0DB3-459B-BBF8-3F8BA7C3EC6E}"/>
              </a:ext>
            </a:extLst>
          </p:cNvPr>
          <p:cNvSpPr>
            <a:spLocks/>
          </p:cNvSpPr>
          <p:nvPr/>
        </p:nvSpPr>
        <p:spPr bwMode="auto">
          <a:xfrm>
            <a:off x="7024688" y="2705100"/>
            <a:ext cx="522288" cy="579437"/>
          </a:xfrm>
          <a:custGeom>
            <a:avLst/>
            <a:gdLst>
              <a:gd name="T0" fmla="*/ 0 w 815"/>
              <a:gd name="T1" fmla="*/ 249 h 903"/>
              <a:gd name="T2" fmla="*/ 144 w 815"/>
              <a:gd name="T3" fmla="*/ 839 h 903"/>
              <a:gd name="T4" fmla="*/ 220 w 815"/>
              <a:gd name="T5" fmla="*/ 874 h 903"/>
              <a:gd name="T6" fmla="*/ 286 w 815"/>
              <a:gd name="T7" fmla="*/ 874 h 903"/>
              <a:gd name="T8" fmla="*/ 426 w 815"/>
              <a:gd name="T9" fmla="*/ 860 h 903"/>
              <a:gd name="T10" fmla="*/ 480 w 815"/>
              <a:gd name="T11" fmla="*/ 836 h 903"/>
              <a:gd name="T12" fmla="*/ 497 w 815"/>
              <a:gd name="T13" fmla="*/ 862 h 903"/>
              <a:gd name="T14" fmla="*/ 524 w 815"/>
              <a:gd name="T15" fmla="*/ 865 h 903"/>
              <a:gd name="T16" fmla="*/ 545 w 815"/>
              <a:gd name="T17" fmla="*/ 898 h 903"/>
              <a:gd name="T18" fmla="*/ 568 w 815"/>
              <a:gd name="T19" fmla="*/ 903 h 903"/>
              <a:gd name="T20" fmla="*/ 637 w 815"/>
              <a:gd name="T21" fmla="*/ 822 h 903"/>
              <a:gd name="T22" fmla="*/ 619 w 815"/>
              <a:gd name="T23" fmla="*/ 798 h 903"/>
              <a:gd name="T24" fmla="*/ 628 w 815"/>
              <a:gd name="T25" fmla="*/ 752 h 903"/>
              <a:gd name="T26" fmla="*/ 669 w 815"/>
              <a:gd name="T27" fmla="*/ 737 h 903"/>
              <a:gd name="T28" fmla="*/ 679 w 815"/>
              <a:gd name="T29" fmla="*/ 766 h 903"/>
              <a:gd name="T30" fmla="*/ 705 w 815"/>
              <a:gd name="T31" fmla="*/ 734 h 903"/>
              <a:gd name="T32" fmla="*/ 691 w 815"/>
              <a:gd name="T33" fmla="*/ 696 h 903"/>
              <a:gd name="T34" fmla="*/ 672 w 815"/>
              <a:gd name="T35" fmla="*/ 670 h 903"/>
              <a:gd name="T36" fmla="*/ 705 w 815"/>
              <a:gd name="T37" fmla="*/ 646 h 903"/>
              <a:gd name="T38" fmla="*/ 785 w 815"/>
              <a:gd name="T39" fmla="*/ 605 h 903"/>
              <a:gd name="T40" fmla="*/ 815 w 815"/>
              <a:gd name="T41" fmla="*/ 497 h 903"/>
              <a:gd name="T42" fmla="*/ 813 w 815"/>
              <a:gd name="T43" fmla="*/ 281 h 903"/>
              <a:gd name="T44" fmla="*/ 727 w 815"/>
              <a:gd name="T45" fmla="*/ 0 h 903"/>
              <a:gd name="T46" fmla="*/ 482 w 815"/>
              <a:gd name="T47" fmla="*/ 196 h 903"/>
              <a:gd name="T48" fmla="*/ 414 w 815"/>
              <a:gd name="T49" fmla="*/ 220 h 903"/>
              <a:gd name="T50" fmla="*/ 381 w 815"/>
              <a:gd name="T51" fmla="*/ 243 h 903"/>
              <a:gd name="T52" fmla="*/ 349 w 815"/>
              <a:gd name="T53" fmla="*/ 208 h 903"/>
              <a:gd name="T54" fmla="*/ 307 w 815"/>
              <a:gd name="T55" fmla="*/ 216 h 903"/>
              <a:gd name="T56" fmla="*/ 242 w 815"/>
              <a:gd name="T57" fmla="*/ 187 h 903"/>
              <a:gd name="T58" fmla="*/ 0 w 815"/>
              <a:gd name="T59" fmla="*/ 249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903">
                <a:moveTo>
                  <a:pt x="0" y="249"/>
                </a:moveTo>
                <a:lnTo>
                  <a:pt x="144" y="839"/>
                </a:lnTo>
                <a:lnTo>
                  <a:pt x="220" y="874"/>
                </a:lnTo>
                <a:lnTo>
                  <a:pt x="286" y="874"/>
                </a:lnTo>
                <a:lnTo>
                  <a:pt x="426" y="860"/>
                </a:lnTo>
                <a:lnTo>
                  <a:pt x="480" y="836"/>
                </a:lnTo>
                <a:lnTo>
                  <a:pt x="497" y="862"/>
                </a:lnTo>
                <a:lnTo>
                  <a:pt x="524" y="865"/>
                </a:lnTo>
                <a:lnTo>
                  <a:pt x="545" y="898"/>
                </a:lnTo>
                <a:lnTo>
                  <a:pt x="568" y="903"/>
                </a:lnTo>
                <a:lnTo>
                  <a:pt x="637" y="822"/>
                </a:lnTo>
                <a:lnTo>
                  <a:pt x="619" y="798"/>
                </a:lnTo>
                <a:lnTo>
                  <a:pt x="628" y="752"/>
                </a:lnTo>
                <a:lnTo>
                  <a:pt x="669" y="737"/>
                </a:lnTo>
                <a:lnTo>
                  <a:pt x="679" y="766"/>
                </a:lnTo>
                <a:lnTo>
                  <a:pt x="705" y="734"/>
                </a:lnTo>
                <a:lnTo>
                  <a:pt x="691" y="696"/>
                </a:lnTo>
                <a:lnTo>
                  <a:pt x="672" y="670"/>
                </a:lnTo>
                <a:lnTo>
                  <a:pt x="705" y="646"/>
                </a:lnTo>
                <a:lnTo>
                  <a:pt x="785" y="605"/>
                </a:lnTo>
                <a:cubicBezTo>
                  <a:pt x="799" y="581"/>
                  <a:pt x="803" y="521"/>
                  <a:pt x="815" y="497"/>
                </a:cubicBezTo>
                <a:cubicBezTo>
                  <a:pt x="814" y="425"/>
                  <a:pt x="814" y="353"/>
                  <a:pt x="813" y="281"/>
                </a:cubicBezTo>
                <a:lnTo>
                  <a:pt x="727" y="0"/>
                </a:lnTo>
                <a:lnTo>
                  <a:pt x="482" y="196"/>
                </a:lnTo>
                <a:lnTo>
                  <a:pt x="414" y="220"/>
                </a:lnTo>
                <a:lnTo>
                  <a:pt x="381" y="243"/>
                </a:lnTo>
                <a:lnTo>
                  <a:pt x="349" y="208"/>
                </a:lnTo>
                <a:lnTo>
                  <a:pt x="307" y="216"/>
                </a:lnTo>
                <a:lnTo>
                  <a:pt x="242" y="187"/>
                </a:lnTo>
                <a:lnTo>
                  <a:pt x="0" y="249"/>
                </a:lnTo>
                <a:close/>
              </a:path>
            </a:pathLst>
          </a:custGeom>
          <a:solidFill>
            <a:schemeClr val="tx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3" name="Freeform 108">
            <a:extLst>
              <a:ext uri="{FF2B5EF4-FFF2-40B4-BE49-F238E27FC236}">
                <a16:creationId xmlns:a16="http://schemas.microsoft.com/office/drawing/2014/main" id="{C314AC63-C89F-416B-B241-3877EC025F0C}"/>
              </a:ext>
            </a:extLst>
          </p:cNvPr>
          <p:cNvSpPr>
            <a:spLocks/>
          </p:cNvSpPr>
          <p:nvPr/>
        </p:nvSpPr>
        <p:spPr bwMode="auto">
          <a:xfrm>
            <a:off x="7024688" y="2705100"/>
            <a:ext cx="522288" cy="579437"/>
          </a:xfrm>
          <a:custGeom>
            <a:avLst/>
            <a:gdLst>
              <a:gd name="T0" fmla="*/ 0 w 815"/>
              <a:gd name="T1" fmla="*/ 249 h 903"/>
              <a:gd name="T2" fmla="*/ 144 w 815"/>
              <a:gd name="T3" fmla="*/ 839 h 903"/>
              <a:gd name="T4" fmla="*/ 220 w 815"/>
              <a:gd name="T5" fmla="*/ 874 h 903"/>
              <a:gd name="T6" fmla="*/ 286 w 815"/>
              <a:gd name="T7" fmla="*/ 874 h 903"/>
              <a:gd name="T8" fmla="*/ 426 w 815"/>
              <a:gd name="T9" fmla="*/ 860 h 903"/>
              <a:gd name="T10" fmla="*/ 480 w 815"/>
              <a:gd name="T11" fmla="*/ 836 h 903"/>
              <a:gd name="T12" fmla="*/ 497 w 815"/>
              <a:gd name="T13" fmla="*/ 862 h 903"/>
              <a:gd name="T14" fmla="*/ 524 w 815"/>
              <a:gd name="T15" fmla="*/ 865 h 903"/>
              <a:gd name="T16" fmla="*/ 545 w 815"/>
              <a:gd name="T17" fmla="*/ 898 h 903"/>
              <a:gd name="T18" fmla="*/ 568 w 815"/>
              <a:gd name="T19" fmla="*/ 903 h 903"/>
              <a:gd name="T20" fmla="*/ 637 w 815"/>
              <a:gd name="T21" fmla="*/ 822 h 903"/>
              <a:gd name="T22" fmla="*/ 619 w 815"/>
              <a:gd name="T23" fmla="*/ 798 h 903"/>
              <a:gd name="T24" fmla="*/ 628 w 815"/>
              <a:gd name="T25" fmla="*/ 752 h 903"/>
              <a:gd name="T26" fmla="*/ 669 w 815"/>
              <a:gd name="T27" fmla="*/ 737 h 903"/>
              <a:gd name="T28" fmla="*/ 679 w 815"/>
              <a:gd name="T29" fmla="*/ 766 h 903"/>
              <a:gd name="T30" fmla="*/ 705 w 815"/>
              <a:gd name="T31" fmla="*/ 734 h 903"/>
              <a:gd name="T32" fmla="*/ 691 w 815"/>
              <a:gd name="T33" fmla="*/ 696 h 903"/>
              <a:gd name="T34" fmla="*/ 672 w 815"/>
              <a:gd name="T35" fmla="*/ 670 h 903"/>
              <a:gd name="T36" fmla="*/ 705 w 815"/>
              <a:gd name="T37" fmla="*/ 646 h 903"/>
              <a:gd name="T38" fmla="*/ 785 w 815"/>
              <a:gd name="T39" fmla="*/ 605 h 903"/>
              <a:gd name="T40" fmla="*/ 815 w 815"/>
              <a:gd name="T41" fmla="*/ 497 h 903"/>
              <a:gd name="T42" fmla="*/ 813 w 815"/>
              <a:gd name="T43" fmla="*/ 281 h 903"/>
              <a:gd name="T44" fmla="*/ 727 w 815"/>
              <a:gd name="T45" fmla="*/ 0 h 903"/>
              <a:gd name="T46" fmla="*/ 482 w 815"/>
              <a:gd name="T47" fmla="*/ 196 h 903"/>
              <a:gd name="T48" fmla="*/ 414 w 815"/>
              <a:gd name="T49" fmla="*/ 220 h 903"/>
              <a:gd name="T50" fmla="*/ 381 w 815"/>
              <a:gd name="T51" fmla="*/ 243 h 903"/>
              <a:gd name="T52" fmla="*/ 349 w 815"/>
              <a:gd name="T53" fmla="*/ 208 h 903"/>
              <a:gd name="T54" fmla="*/ 307 w 815"/>
              <a:gd name="T55" fmla="*/ 216 h 903"/>
              <a:gd name="T56" fmla="*/ 242 w 815"/>
              <a:gd name="T57" fmla="*/ 187 h 903"/>
              <a:gd name="T58" fmla="*/ 0 w 815"/>
              <a:gd name="T59" fmla="*/ 249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903">
                <a:moveTo>
                  <a:pt x="0" y="249"/>
                </a:moveTo>
                <a:lnTo>
                  <a:pt x="144" y="839"/>
                </a:lnTo>
                <a:lnTo>
                  <a:pt x="220" y="874"/>
                </a:lnTo>
                <a:lnTo>
                  <a:pt x="286" y="874"/>
                </a:lnTo>
                <a:lnTo>
                  <a:pt x="426" y="860"/>
                </a:lnTo>
                <a:lnTo>
                  <a:pt x="480" y="836"/>
                </a:lnTo>
                <a:lnTo>
                  <a:pt x="497" y="862"/>
                </a:lnTo>
                <a:lnTo>
                  <a:pt x="524" y="865"/>
                </a:lnTo>
                <a:lnTo>
                  <a:pt x="545" y="898"/>
                </a:lnTo>
                <a:lnTo>
                  <a:pt x="568" y="903"/>
                </a:lnTo>
                <a:lnTo>
                  <a:pt x="637" y="822"/>
                </a:lnTo>
                <a:lnTo>
                  <a:pt x="619" y="798"/>
                </a:lnTo>
                <a:lnTo>
                  <a:pt x="628" y="752"/>
                </a:lnTo>
                <a:lnTo>
                  <a:pt x="669" y="737"/>
                </a:lnTo>
                <a:lnTo>
                  <a:pt x="679" y="766"/>
                </a:lnTo>
                <a:lnTo>
                  <a:pt x="705" y="734"/>
                </a:lnTo>
                <a:lnTo>
                  <a:pt x="691" y="696"/>
                </a:lnTo>
                <a:lnTo>
                  <a:pt x="672" y="670"/>
                </a:lnTo>
                <a:lnTo>
                  <a:pt x="705" y="646"/>
                </a:lnTo>
                <a:lnTo>
                  <a:pt x="785" y="605"/>
                </a:lnTo>
                <a:cubicBezTo>
                  <a:pt x="799" y="581"/>
                  <a:pt x="803" y="521"/>
                  <a:pt x="815" y="497"/>
                </a:cubicBezTo>
                <a:cubicBezTo>
                  <a:pt x="814" y="425"/>
                  <a:pt x="814" y="353"/>
                  <a:pt x="813" y="281"/>
                </a:cubicBezTo>
                <a:lnTo>
                  <a:pt x="727" y="0"/>
                </a:lnTo>
                <a:lnTo>
                  <a:pt x="482" y="196"/>
                </a:lnTo>
                <a:lnTo>
                  <a:pt x="414" y="220"/>
                </a:lnTo>
                <a:lnTo>
                  <a:pt x="381" y="243"/>
                </a:lnTo>
                <a:lnTo>
                  <a:pt x="349" y="208"/>
                </a:lnTo>
                <a:lnTo>
                  <a:pt x="307" y="216"/>
                </a:lnTo>
                <a:lnTo>
                  <a:pt x="242" y="187"/>
                </a:lnTo>
                <a:lnTo>
                  <a:pt x="0" y="249"/>
                </a:lnTo>
                <a:close/>
              </a:path>
            </a:pathLst>
          </a:custGeom>
          <a:noFill/>
          <a:ln w="12700" cap="rnd">
            <a:solidFill>
              <a:srgbClr val="002B5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4" name="Rectangle 109">
            <a:extLst>
              <a:ext uri="{FF2B5EF4-FFF2-40B4-BE49-F238E27FC236}">
                <a16:creationId xmlns:a16="http://schemas.microsoft.com/office/drawing/2014/main" id="{0F24FD39-40BB-428A-8400-FCF4E51B5A72}"/>
              </a:ext>
            </a:extLst>
          </p:cNvPr>
          <p:cNvSpPr>
            <a:spLocks noChangeArrowheads="1"/>
          </p:cNvSpPr>
          <p:nvPr/>
        </p:nvSpPr>
        <p:spPr bwMode="auto">
          <a:xfrm>
            <a:off x="9351963" y="4637088"/>
            <a:ext cx="246063" cy="247650"/>
          </a:xfrm>
          <a:prstGeom prst="rect">
            <a:avLst/>
          </a:prstGeom>
          <a:solidFill>
            <a:srgbClr val="00A2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5" name="Rectangle 110">
            <a:extLst>
              <a:ext uri="{FF2B5EF4-FFF2-40B4-BE49-F238E27FC236}">
                <a16:creationId xmlns:a16="http://schemas.microsoft.com/office/drawing/2014/main" id="{6AF81E17-0842-4B25-B535-9318236FD8EB}"/>
              </a:ext>
            </a:extLst>
          </p:cNvPr>
          <p:cNvSpPr>
            <a:spLocks noChangeArrowheads="1"/>
          </p:cNvSpPr>
          <p:nvPr/>
        </p:nvSpPr>
        <p:spPr bwMode="auto">
          <a:xfrm>
            <a:off x="9351963" y="4637088"/>
            <a:ext cx="246063" cy="247650"/>
          </a:xfrm>
          <a:prstGeom prst="rect">
            <a:avLst/>
          </a:prstGeom>
          <a:solidFill>
            <a:schemeClr val="tx2"/>
          </a:solidFill>
          <a:ln w="15875" cap="sq">
            <a:solidFill>
              <a:srgbClr val="002B5C"/>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E6EE5"/>
              </a:solidFill>
              <a:effectLst/>
              <a:uLnTx/>
              <a:uFillTx/>
              <a:latin typeface="Calibri" panose="020F0502020204030204"/>
              <a:ea typeface="+mn-ea"/>
              <a:cs typeface="+mn-cs"/>
            </a:endParaRPr>
          </a:p>
        </p:txBody>
      </p:sp>
      <p:sp>
        <p:nvSpPr>
          <p:cNvPr id="146" name="Rectangle 111">
            <a:extLst>
              <a:ext uri="{FF2B5EF4-FFF2-40B4-BE49-F238E27FC236}">
                <a16:creationId xmlns:a16="http://schemas.microsoft.com/office/drawing/2014/main" id="{44684206-AF4E-4056-88A8-27393ABF8CE2}"/>
              </a:ext>
            </a:extLst>
          </p:cNvPr>
          <p:cNvSpPr>
            <a:spLocks noChangeArrowheads="1"/>
          </p:cNvSpPr>
          <p:nvPr/>
        </p:nvSpPr>
        <p:spPr bwMode="auto">
          <a:xfrm>
            <a:off x="9351963" y="4949825"/>
            <a:ext cx="246063" cy="246062"/>
          </a:xfrm>
          <a:prstGeom prst="rect">
            <a:avLst/>
          </a:prstGeom>
          <a:solidFill>
            <a:srgbClr val="BC0E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7" name="Rectangle 112">
            <a:extLst>
              <a:ext uri="{FF2B5EF4-FFF2-40B4-BE49-F238E27FC236}">
                <a16:creationId xmlns:a16="http://schemas.microsoft.com/office/drawing/2014/main" id="{8FD12F15-0F49-4AB7-AE9E-814F5A0F0AE3}"/>
              </a:ext>
            </a:extLst>
          </p:cNvPr>
          <p:cNvSpPr>
            <a:spLocks noChangeArrowheads="1"/>
          </p:cNvSpPr>
          <p:nvPr/>
        </p:nvSpPr>
        <p:spPr bwMode="auto">
          <a:xfrm>
            <a:off x="9351963" y="4949825"/>
            <a:ext cx="246063" cy="246062"/>
          </a:xfrm>
          <a:prstGeom prst="rect">
            <a:avLst/>
          </a:prstGeom>
          <a:solidFill>
            <a:schemeClr val="accent2"/>
          </a:solidFill>
          <a:ln w="15875" cap="sq">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8" name="Rectangle 113">
            <a:extLst>
              <a:ext uri="{FF2B5EF4-FFF2-40B4-BE49-F238E27FC236}">
                <a16:creationId xmlns:a16="http://schemas.microsoft.com/office/drawing/2014/main" id="{838EAA32-B20C-44D2-A3EE-0FA57279BA31}"/>
              </a:ext>
            </a:extLst>
          </p:cNvPr>
          <p:cNvSpPr>
            <a:spLocks noChangeArrowheads="1"/>
          </p:cNvSpPr>
          <p:nvPr/>
        </p:nvSpPr>
        <p:spPr bwMode="auto">
          <a:xfrm>
            <a:off x="9658350" y="4660900"/>
            <a:ext cx="11022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D4D4D"/>
                </a:solidFill>
                <a:effectLst/>
                <a:uLnTx/>
                <a:uFillTx/>
                <a:latin typeface="Calibri" panose="020F0502020204030204" pitchFamily="34" charset="0"/>
                <a:ea typeface="+mn-ea"/>
                <a:cs typeface="+mn-cs"/>
              </a:rPr>
              <a:t>PFAS Guidance</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9" name="Rectangle 114">
            <a:extLst>
              <a:ext uri="{FF2B5EF4-FFF2-40B4-BE49-F238E27FC236}">
                <a16:creationId xmlns:a16="http://schemas.microsoft.com/office/drawing/2014/main" id="{809A5B5E-A0CF-4095-997D-5211F9E77067}"/>
              </a:ext>
            </a:extLst>
          </p:cNvPr>
          <p:cNvSpPr>
            <a:spLocks noChangeArrowheads="1"/>
          </p:cNvSpPr>
          <p:nvPr/>
        </p:nvSpPr>
        <p:spPr bwMode="auto">
          <a:xfrm>
            <a:off x="9658350" y="4967287"/>
            <a:ext cx="728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D4D4D"/>
                </a:solidFill>
                <a:effectLst/>
                <a:uLnTx/>
                <a:uFillTx/>
                <a:latin typeface="Calibri" panose="020F0502020204030204" pitchFamily="34" charset="0"/>
                <a:ea typeface="+mn-ea"/>
                <a:cs typeface="+mn-cs"/>
              </a:rPr>
              <a:t>PFAS MCL</a:t>
            </a: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0" name="Rectangle 115">
            <a:extLst>
              <a:ext uri="{FF2B5EF4-FFF2-40B4-BE49-F238E27FC236}">
                <a16:creationId xmlns:a16="http://schemas.microsoft.com/office/drawing/2014/main" id="{9E034688-4F67-4B6E-B40C-6F6DEE596264}"/>
              </a:ext>
            </a:extLst>
          </p:cNvPr>
          <p:cNvSpPr>
            <a:spLocks noChangeArrowheads="1"/>
          </p:cNvSpPr>
          <p:nvPr/>
        </p:nvSpPr>
        <p:spPr bwMode="auto">
          <a:xfrm>
            <a:off x="9356725" y="4383088"/>
            <a:ext cx="3905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a:ln>
                  <a:noFill/>
                </a:ln>
                <a:solidFill>
                  <a:srgbClr val="4D4D4D"/>
                </a:solidFill>
                <a:effectLst/>
                <a:uLnTx/>
                <a:uFillTx/>
                <a:latin typeface="Calibri" panose="020F0502020204030204" pitchFamily="34" charset="0"/>
                <a:ea typeface="+mn-ea"/>
                <a:cs typeface="+mn-cs"/>
              </a:rPr>
              <a:t>Key:</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 name="Rectangle 117">
            <a:extLst>
              <a:ext uri="{FF2B5EF4-FFF2-40B4-BE49-F238E27FC236}">
                <a16:creationId xmlns:a16="http://schemas.microsoft.com/office/drawing/2014/main" id="{89A195F9-50C4-4DFC-B687-4B144B58E6A1}"/>
              </a:ext>
            </a:extLst>
          </p:cNvPr>
          <p:cNvSpPr>
            <a:spLocks noChangeArrowheads="1"/>
          </p:cNvSpPr>
          <p:nvPr/>
        </p:nvSpPr>
        <p:spPr bwMode="auto">
          <a:xfrm>
            <a:off x="9439275" y="1150938"/>
            <a:ext cx="4167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err="1">
                <a:ln>
                  <a:noFill/>
                </a:ln>
                <a:solidFill>
                  <a:srgbClr val="4D4D4D"/>
                </a:solidFill>
                <a:effectLst/>
                <a:uLnTx/>
                <a:uFillTx/>
                <a:latin typeface="Calibri" panose="020F0502020204030204" pitchFamily="34" charset="0"/>
                <a:ea typeface="+mn-ea"/>
                <a:cs typeface="+mn-cs"/>
              </a:rPr>
              <a:t>PFHxS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 name="Rectangle 118">
            <a:extLst>
              <a:ext uri="{FF2B5EF4-FFF2-40B4-BE49-F238E27FC236}">
                <a16:creationId xmlns:a16="http://schemas.microsoft.com/office/drawing/2014/main" id="{F5BA3570-5434-477D-A741-956121F98FCC}"/>
              </a:ext>
            </a:extLst>
          </p:cNvPr>
          <p:cNvSpPr>
            <a:spLocks noChangeArrowheads="1"/>
          </p:cNvSpPr>
          <p:nvPr/>
        </p:nvSpPr>
        <p:spPr bwMode="auto">
          <a:xfrm>
            <a:off x="9932988" y="1150938"/>
            <a:ext cx="88254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18 ppt (MCL)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4" name="Rectangle 119">
            <a:extLst>
              <a:ext uri="{FF2B5EF4-FFF2-40B4-BE49-F238E27FC236}">
                <a16:creationId xmlns:a16="http://schemas.microsoft.com/office/drawing/2014/main" id="{2439D6F4-133F-485E-B9AE-6B820F1E87A3}"/>
              </a:ext>
            </a:extLst>
          </p:cNvPr>
          <p:cNvSpPr>
            <a:spLocks noChangeArrowheads="1"/>
          </p:cNvSpPr>
          <p:nvPr/>
        </p:nvSpPr>
        <p:spPr bwMode="auto">
          <a:xfrm>
            <a:off x="9439275" y="1350963"/>
            <a:ext cx="431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PFOS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5" name="Rectangle 120">
            <a:extLst>
              <a:ext uri="{FF2B5EF4-FFF2-40B4-BE49-F238E27FC236}">
                <a16:creationId xmlns:a16="http://schemas.microsoft.com/office/drawing/2014/main" id="{9BB1E4B1-ECB6-47D8-89E7-D77D051E21A3}"/>
              </a:ext>
            </a:extLst>
          </p:cNvPr>
          <p:cNvSpPr>
            <a:spLocks noChangeArrowheads="1"/>
          </p:cNvSpPr>
          <p:nvPr/>
        </p:nvSpPr>
        <p:spPr bwMode="auto">
          <a:xfrm>
            <a:off x="9932988" y="1350963"/>
            <a:ext cx="88254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15 ppt (MCL)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6" name="Line 121">
            <a:extLst>
              <a:ext uri="{FF2B5EF4-FFF2-40B4-BE49-F238E27FC236}">
                <a16:creationId xmlns:a16="http://schemas.microsoft.com/office/drawing/2014/main" id="{4843B331-2368-4A8E-AE54-8F658B171616}"/>
              </a:ext>
            </a:extLst>
          </p:cNvPr>
          <p:cNvSpPr>
            <a:spLocks noChangeShapeType="1"/>
          </p:cNvSpPr>
          <p:nvPr/>
        </p:nvSpPr>
        <p:spPr bwMode="auto">
          <a:xfrm>
            <a:off x="9351963" y="476250"/>
            <a:ext cx="0" cy="1128711"/>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7" name="Rectangle 122">
            <a:extLst>
              <a:ext uri="{FF2B5EF4-FFF2-40B4-BE49-F238E27FC236}">
                <a16:creationId xmlns:a16="http://schemas.microsoft.com/office/drawing/2014/main" id="{FE658CDF-4ECC-4DE6-84B9-9571221DA720}"/>
              </a:ext>
            </a:extLst>
          </p:cNvPr>
          <p:cNvSpPr>
            <a:spLocks noChangeArrowheads="1"/>
          </p:cNvSpPr>
          <p:nvPr/>
        </p:nvSpPr>
        <p:spPr bwMode="auto">
          <a:xfrm>
            <a:off x="9439275" y="2670175"/>
            <a:ext cx="8368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2B5C"/>
                </a:solidFill>
                <a:effectLst/>
                <a:uLnTx/>
                <a:uFillTx/>
                <a:latin typeface="Calibri" panose="020F0502020204030204" pitchFamily="34" charset="0"/>
                <a:ea typeface="+mn-ea"/>
                <a:cs typeface="+mn-cs"/>
              </a:rPr>
              <a:t>New Jersey</a:t>
            </a:r>
            <a:endParaRPr kumimoji="0" lang="en-US" altLang="en-US" sz="2000" b="0" i="0" u="none" strike="noStrike" kern="1200" cap="none" spc="0" normalizeH="0" baseline="0" noProof="0" dirty="0">
              <a:ln>
                <a:noFill/>
              </a:ln>
              <a:solidFill>
                <a:srgbClr val="002B5C"/>
              </a:solidFill>
              <a:effectLst/>
              <a:uLnTx/>
              <a:uFillTx/>
              <a:latin typeface="Arial" panose="020B0604020202020204" pitchFamily="34" charset="0"/>
              <a:ea typeface="+mn-ea"/>
              <a:cs typeface="+mn-cs"/>
            </a:endParaRPr>
          </a:p>
        </p:txBody>
      </p:sp>
      <p:sp>
        <p:nvSpPr>
          <p:cNvPr id="158" name="Rectangle 123">
            <a:extLst>
              <a:ext uri="{FF2B5EF4-FFF2-40B4-BE49-F238E27FC236}">
                <a16:creationId xmlns:a16="http://schemas.microsoft.com/office/drawing/2014/main" id="{BF80DCBC-0269-48BD-955D-CD2270757C83}"/>
              </a:ext>
            </a:extLst>
          </p:cNvPr>
          <p:cNvSpPr>
            <a:spLocks noChangeArrowheads="1"/>
          </p:cNvSpPr>
          <p:nvPr/>
        </p:nvSpPr>
        <p:spPr bwMode="auto">
          <a:xfrm>
            <a:off x="9439275" y="2868613"/>
            <a:ext cx="4524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PFOA</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9" name="Rectangle 124">
            <a:extLst>
              <a:ext uri="{FF2B5EF4-FFF2-40B4-BE49-F238E27FC236}">
                <a16:creationId xmlns:a16="http://schemas.microsoft.com/office/drawing/2014/main" id="{E8C3F6B7-2EEF-40C7-8FF4-AE1CEB22F70F}"/>
              </a:ext>
            </a:extLst>
          </p:cNvPr>
          <p:cNvSpPr>
            <a:spLocks noChangeArrowheads="1"/>
          </p:cNvSpPr>
          <p:nvPr/>
        </p:nvSpPr>
        <p:spPr bwMode="auto">
          <a:xfrm>
            <a:off x="9932988" y="2868613"/>
            <a:ext cx="88254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4D4D4D"/>
                </a:solidFill>
                <a:effectLst/>
                <a:uLnTx/>
                <a:uFillTx/>
                <a:latin typeface="Calibri" panose="020F0502020204030204" pitchFamily="34" charset="0"/>
                <a:ea typeface="+mn-ea"/>
                <a:cs typeface="+mn-cs"/>
              </a:rPr>
              <a:t>14 ppt (MCL)</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0" name="Rectangle 125">
            <a:extLst>
              <a:ext uri="{FF2B5EF4-FFF2-40B4-BE49-F238E27FC236}">
                <a16:creationId xmlns:a16="http://schemas.microsoft.com/office/drawing/2014/main" id="{0AAC2483-1311-4ECC-85CC-0FE966E39B68}"/>
              </a:ext>
            </a:extLst>
          </p:cNvPr>
          <p:cNvSpPr>
            <a:spLocks noChangeArrowheads="1"/>
          </p:cNvSpPr>
          <p:nvPr/>
        </p:nvSpPr>
        <p:spPr bwMode="auto">
          <a:xfrm>
            <a:off x="9439275" y="3065463"/>
            <a:ext cx="431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PFOS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1" name="Rectangle 126">
            <a:extLst>
              <a:ext uri="{FF2B5EF4-FFF2-40B4-BE49-F238E27FC236}">
                <a16:creationId xmlns:a16="http://schemas.microsoft.com/office/drawing/2014/main" id="{AB4E249C-BC41-4E7D-9E28-597665C7728E}"/>
              </a:ext>
            </a:extLst>
          </p:cNvPr>
          <p:cNvSpPr>
            <a:spLocks noChangeArrowheads="1"/>
          </p:cNvSpPr>
          <p:nvPr/>
        </p:nvSpPr>
        <p:spPr bwMode="auto">
          <a:xfrm>
            <a:off x="9932988" y="3065463"/>
            <a:ext cx="88254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4D4D4D"/>
                </a:solidFill>
                <a:effectLst/>
                <a:uLnTx/>
                <a:uFillTx/>
                <a:latin typeface="Calibri" panose="020F0502020204030204" pitchFamily="34" charset="0"/>
                <a:ea typeface="+mn-ea"/>
                <a:cs typeface="+mn-cs"/>
              </a:rPr>
              <a:t>13 ppt (MCL)</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2" name="Rectangle 127">
            <a:extLst>
              <a:ext uri="{FF2B5EF4-FFF2-40B4-BE49-F238E27FC236}">
                <a16:creationId xmlns:a16="http://schemas.microsoft.com/office/drawing/2014/main" id="{3CD2D5B4-E594-4013-BC74-1CDCD53FB0B5}"/>
              </a:ext>
            </a:extLst>
          </p:cNvPr>
          <p:cNvSpPr>
            <a:spLocks noChangeArrowheads="1"/>
          </p:cNvSpPr>
          <p:nvPr/>
        </p:nvSpPr>
        <p:spPr bwMode="auto">
          <a:xfrm>
            <a:off x="9439275" y="3263900"/>
            <a:ext cx="4413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PFNA</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 name="Rectangle 128">
            <a:extLst>
              <a:ext uri="{FF2B5EF4-FFF2-40B4-BE49-F238E27FC236}">
                <a16:creationId xmlns:a16="http://schemas.microsoft.com/office/drawing/2014/main" id="{5EAAE93F-7B11-4E13-A9A8-AEA324E885B9}"/>
              </a:ext>
            </a:extLst>
          </p:cNvPr>
          <p:cNvSpPr>
            <a:spLocks noChangeArrowheads="1"/>
          </p:cNvSpPr>
          <p:nvPr/>
        </p:nvSpPr>
        <p:spPr bwMode="auto">
          <a:xfrm>
            <a:off x="9932988" y="3263900"/>
            <a:ext cx="9445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14 ppt (MCL)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 name="Line 129">
            <a:extLst>
              <a:ext uri="{FF2B5EF4-FFF2-40B4-BE49-F238E27FC236}">
                <a16:creationId xmlns:a16="http://schemas.microsoft.com/office/drawing/2014/main" id="{C5CD173B-D132-4CCF-BCE0-8646FC9EAAC1}"/>
              </a:ext>
            </a:extLst>
          </p:cNvPr>
          <p:cNvSpPr>
            <a:spLocks noChangeShapeType="1"/>
          </p:cNvSpPr>
          <p:nvPr/>
        </p:nvSpPr>
        <p:spPr bwMode="auto">
          <a:xfrm>
            <a:off x="9351963" y="2616200"/>
            <a:ext cx="0" cy="900112"/>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5" name="Rectangle 130">
            <a:extLst>
              <a:ext uri="{FF2B5EF4-FFF2-40B4-BE49-F238E27FC236}">
                <a16:creationId xmlns:a16="http://schemas.microsoft.com/office/drawing/2014/main" id="{47569F4A-541B-4113-8CC2-076D47EAF82E}"/>
              </a:ext>
            </a:extLst>
          </p:cNvPr>
          <p:cNvSpPr>
            <a:spLocks noChangeArrowheads="1"/>
          </p:cNvSpPr>
          <p:nvPr/>
        </p:nvSpPr>
        <p:spPr bwMode="auto">
          <a:xfrm>
            <a:off x="552450" y="2036763"/>
            <a:ext cx="6846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2B5C"/>
                </a:solidFill>
                <a:effectLst/>
                <a:uLnTx/>
                <a:uFillTx/>
                <a:latin typeface="Calibri" panose="020F0502020204030204" pitchFamily="34" charset="0"/>
                <a:ea typeface="+mn-ea"/>
                <a:cs typeface="+mn-cs"/>
              </a:rPr>
              <a:t>Michigan</a:t>
            </a:r>
            <a:endParaRPr kumimoji="0" lang="en-US" altLang="en-US" sz="2000" b="0" i="0" u="none" strike="noStrike" kern="1200" cap="none" spc="0" normalizeH="0" baseline="0" noProof="0" dirty="0">
              <a:ln>
                <a:noFill/>
              </a:ln>
              <a:solidFill>
                <a:srgbClr val="002B5C"/>
              </a:solidFill>
              <a:effectLst/>
              <a:uLnTx/>
              <a:uFillTx/>
              <a:latin typeface="Arial" panose="020B0604020202020204" pitchFamily="34" charset="0"/>
              <a:ea typeface="+mn-ea"/>
              <a:cs typeface="+mn-cs"/>
            </a:endParaRPr>
          </a:p>
        </p:txBody>
      </p:sp>
      <p:sp>
        <p:nvSpPr>
          <p:cNvPr id="166" name="Rectangle 131">
            <a:extLst>
              <a:ext uri="{FF2B5EF4-FFF2-40B4-BE49-F238E27FC236}">
                <a16:creationId xmlns:a16="http://schemas.microsoft.com/office/drawing/2014/main" id="{8E4B724E-496C-4B50-8621-133722985BD2}"/>
              </a:ext>
            </a:extLst>
          </p:cNvPr>
          <p:cNvSpPr>
            <a:spLocks noChangeArrowheads="1"/>
          </p:cNvSpPr>
          <p:nvPr/>
        </p:nvSpPr>
        <p:spPr bwMode="auto">
          <a:xfrm>
            <a:off x="552450" y="2232025"/>
            <a:ext cx="4508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PFOA</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7" name="Rectangle 132">
            <a:extLst>
              <a:ext uri="{FF2B5EF4-FFF2-40B4-BE49-F238E27FC236}">
                <a16:creationId xmlns:a16="http://schemas.microsoft.com/office/drawing/2014/main" id="{F73CBD99-BE1F-4072-B95E-50DD0626B951}"/>
              </a:ext>
            </a:extLst>
          </p:cNvPr>
          <p:cNvSpPr>
            <a:spLocks noChangeArrowheads="1"/>
          </p:cNvSpPr>
          <p:nvPr/>
        </p:nvSpPr>
        <p:spPr bwMode="auto">
          <a:xfrm>
            <a:off x="1044575" y="2232025"/>
            <a:ext cx="79759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4D4D4D"/>
                </a:solidFill>
                <a:effectLst/>
                <a:uLnTx/>
                <a:uFillTx/>
                <a:latin typeface="Calibri" panose="020F0502020204030204" pitchFamily="34" charset="0"/>
                <a:ea typeface="+mn-ea"/>
                <a:cs typeface="+mn-cs"/>
              </a:rPr>
              <a:t>8 ppt (MCL)</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8" name="Rectangle 133">
            <a:extLst>
              <a:ext uri="{FF2B5EF4-FFF2-40B4-BE49-F238E27FC236}">
                <a16:creationId xmlns:a16="http://schemas.microsoft.com/office/drawing/2014/main" id="{9DDD3A57-F417-4BF1-B2CE-C51552816F8A}"/>
              </a:ext>
            </a:extLst>
          </p:cNvPr>
          <p:cNvSpPr>
            <a:spLocks noChangeArrowheads="1"/>
          </p:cNvSpPr>
          <p:nvPr/>
        </p:nvSpPr>
        <p:spPr bwMode="auto">
          <a:xfrm>
            <a:off x="552450" y="2432050"/>
            <a:ext cx="4302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PFOS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9" name="Rectangle 134">
            <a:extLst>
              <a:ext uri="{FF2B5EF4-FFF2-40B4-BE49-F238E27FC236}">
                <a16:creationId xmlns:a16="http://schemas.microsoft.com/office/drawing/2014/main" id="{A8848992-C7EA-49D4-8E57-FC3006E7A67E}"/>
              </a:ext>
            </a:extLst>
          </p:cNvPr>
          <p:cNvSpPr>
            <a:spLocks noChangeArrowheads="1"/>
          </p:cNvSpPr>
          <p:nvPr/>
        </p:nvSpPr>
        <p:spPr bwMode="auto">
          <a:xfrm>
            <a:off x="1044575" y="2432050"/>
            <a:ext cx="88254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4D4D4D"/>
                </a:solidFill>
                <a:effectLst/>
                <a:uLnTx/>
                <a:uFillTx/>
                <a:latin typeface="Calibri" panose="020F0502020204030204" pitchFamily="34" charset="0"/>
                <a:ea typeface="+mn-ea"/>
                <a:cs typeface="+mn-cs"/>
              </a:rPr>
              <a:t>16 ppt (MCL)</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0" name="Rectangle 135">
            <a:extLst>
              <a:ext uri="{FF2B5EF4-FFF2-40B4-BE49-F238E27FC236}">
                <a16:creationId xmlns:a16="http://schemas.microsoft.com/office/drawing/2014/main" id="{1F06898B-0DCA-4188-9E76-85269CC87888}"/>
              </a:ext>
            </a:extLst>
          </p:cNvPr>
          <p:cNvSpPr>
            <a:spLocks noChangeArrowheads="1"/>
          </p:cNvSpPr>
          <p:nvPr/>
        </p:nvSpPr>
        <p:spPr bwMode="auto">
          <a:xfrm>
            <a:off x="552450" y="2627313"/>
            <a:ext cx="4413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PFNA</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1" name="Rectangle 136">
            <a:extLst>
              <a:ext uri="{FF2B5EF4-FFF2-40B4-BE49-F238E27FC236}">
                <a16:creationId xmlns:a16="http://schemas.microsoft.com/office/drawing/2014/main" id="{D67431C8-ADAC-455B-9200-5F9FC506B2CF}"/>
              </a:ext>
            </a:extLst>
          </p:cNvPr>
          <p:cNvSpPr>
            <a:spLocks noChangeArrowheads="1"/>
          </p:cNvSpPr>
          <p:nvPr/>
        </p:nvSpPr>
        <p:spPr bwMode="auto">
          <a:xfrm>
            <a:off x="1044575" y="2627313"/>
            <a:ext cx="79759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4D4D4D"/>
                </a:solidFill>
                <a:effectLst/>
                <a:uLnTx/>
                <a:uFillTx/>
                <a:latin typeface="Calibri" panose="020F0502020204030204" pitchFamily="34" charset="0"/>
                <a:ea typeface="+mn-ea"/>
                <a:cs typeface="+mn-cs"/>
              </a:rPr>
              <a:t>6 ppt (MCL)</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2" name="Rectangle 137">
            <a:extLst>
              <a:ext uri="{FF2B5EF4-FFF2-40B4-BE49-F238E27FC236}">
                <a16:creationId xmlns:a16="http://schemas.microsoft.com/office/drawing/2014/main" id="{ADF3DA3B-3D29-44B5-8CA6-88491905771E}"/>
              </a:ext>
            </a:extLst>
          </p:cNvPr>
          <p:cNvSpPr>
            <a:spLocks noChangeArrowheads="1"/>
          </p:cNvSpPr>
          <p:nvPr/>
        </p:nvSpPr>
        <p:spPr bwMode="auto">
          <a:xfrm>
            <a:off x="552450" y="2827338"/>
            <a:ext cx="4921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err="1">
                <a:ln>
                  <a:noFill/>
                </a:ln>
                <a:solidFill>
                  <a:srgbClr val="4D4D4D"/>
                </a:solidFill>
                <a:effectLst/>
                <a:uLnTx/>
                <a:uFillTx/>
                <a:latin typeface="Calibri" panose="020F0502020204030204" pitchFamily="34" charset="0"/>
                <a:ea typeface="+mn-ea"/>
                <a:cs typeface="+mn-cs"/>
              </a:rPr>
              <a:t>PFHxS</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3" name="Rectangle 138">
            <a:extLst>
              <a:ext uri="{FF2B5EF4-FFF2-40B4-BE49-F238E27FC236}">
                <a16:creationId xmlns:a16="http://schemas.microsoft.com/office/drawing/2014/main" id="{337A1942-9EA6-4252-95A8-E766445F0B11}"/>
              </a:ext>
            </a:extLst>
          </p:cNvPr>
          <p:cNvSpPr>
            <a:spLocks noChangeArrowheads="1"/>
          </p:cNvSpPr>
          <p:nvPr/>
        </p:nvSpPr>
        <p:spPr bwMode="auto">
          <a:xfrm>
            <a:off x="1044575" y="2827338"/>
            <a:ext cx="88254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4D4D4D"/>
                </a:solidFill>
                <a:effectLst/>
                <a:uLnTx/>
                <a:uFillTx/>
                <a:latin typeface="Calibri" panose="020F0502020204030204" pitchFamily="34" charset="0"/>
                <a:ea typeface="+mn-ea"/>
                <a:cs typeface="+mn-cs"/>
              </a:rPr>
              <a:t>51 ppt (MCL)</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4" name="Rectangle 139">
            <a:extLst>
              <a:ext uri="{FF2B5EF4-FFF2-40B4-BE49-F238E27FC236}">
                <a16:creationId xmlns:a16="http://schemas.microsoft.com/office/drawing/2014/main" id="{853CAE4F-7090-4126-9415-07A940E046F8}"/>
              </a:ext>
            </a:extLst>
          </p:cNvPr>
          <p:cNvSpPr>
            <a:spLocks noChangeArrowheads="1"/>
          </p:cNvSpPr>
          <p:nvPr/>
        </p:nvSpPr>
        <p:spPr bwMode="auto">
          <a:xfrm>
            <a:off x="552450" y="3022600"/>
            <a:ext cx="4095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PFBS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5" name="Rectangle 140">
            <a:extLst>
              <a:ext uri="{FF2B5EF4-FFF2-40B4-BE49-F238E27FC236}">
                <a16:creationId xmlns:a16="http://schemas.microsoft.com/office/drawing/2014/main" id="{FBF88CE0-F235-4BA2-84D0-F159FE78C1F0}"/>
              </a:ext>
            </a:extLst>
          </p:cNvPr>
          <p:cNvSpPr>
            <a:spLocks noChangeArrowheads="1"/>
          </p:cNvSpPr>
          <p:nvPr/>
        </p:nvSpPr>
        <p:spPr bwMode="auto">
          <a:xfrm>
            <a:off x="1044575" y="3022600"/>
            <a:ext cx="96750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4D4D4D"/>
                </a:solidFill>
                <a:effectLst/>
                <a:uLnTx/>
                <a:uFillTx/>
                <a:latin typeface="Calibri" panose="020F0502020204030204" pitchFamily="34" charset="0"/>
                <a:ea typeface="+mn-ea"/>
                <a:cs typeface="+mn-cs"/>
              </a:rPr>
              <a:t>420 ppt (MCL)</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6" name="Line 141">
            <a:extLst>
              <a:ext uri="{FF2B5EF4-FFF2-40B4-BE49-F238E27FC236}">
                <a16:creationId xmlns:a16="http://schemas.microsoft.com/office/drawing/2014/main" id="{B51F3353-3EDF-42A9-9E80-4A0D27470B53}"/>
              </a:ext>
            </a:extLst>
          </p:cNvPr>
          <p:cNvSpPr>
            <a:spLocks noChangeShapeType="1"/>
          </p:cNvSpPr>
          <p:nvPr/>
        </p:nvSpPr>
        <p:spPr bwMode="auto">
          <a:xfrm>
            <a:off x="2221869" y="1982788"/>
            <a:ext cx="0" cy="1295400"/>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7" name="Line 142">
            <a:extLst>
              <a:ext uri="{FF2B5EF4-FFF2-40B4-BE49-F238E27FC236}">
                <a16:creationId xmlns:a16="http://schemas.microsoft.com/office/drawing/2014/main" id="{01AC7780-8AC2-4A2E-9696-F6F3E5A233FF}"/>
              </a:ext>
            </a:extLst>
          </p:cNvPr>
          <p:cNvSpPr>
            <a:spLocks noChangeShapeType="1"/>
          </p:cNvSpPr>
          <p:nvPr/>
        </p:nvSpPr>
        <p:spPr bwMode="auto">
          <a:xfrm>
            <a:off x="8248650" y="2740025"/>
            <a:ext cx="609600" cy="0"/>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8" name="Oval 143">
            <a:extLst>
              <a:ext uri="{FF2B5EF4-FFF2-40B4-BE49-F238E27FC236}">
                <a16:creationId xmlns:a16="http://schemas.microsoft.com/office/drawing/2014/main" id="{A2354828-4EF4-473A-9D95-C45CD3A11885}"/>
              </a:ext>
            </a:extLst>
          </p:cNvPr>
          <p:cNvSpPr>
            <a:spLocks noChangeArrowheads="1"/>
          </p:cNvSpPr>
          <p:nvPr/>
        </p:nvSpPr>
        <p:spPr bwMode="auto">
          <a:xfrm>
            <a:off x="8212138" y="2703513"/>
            <a:ext cx="71438" cy="73025"/>
          </a:xfrm>
          <a:prstGeom prst="ellipse">
            <a:avLst/>
          </a:prstGeom>
          <a:solidFill>
            <a:srgbClr val="4D4D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9" name="Line 144">
            <a:extLst>
              <a:ext uri="{FF2B5EF4-FFF2-40B4-BE49-F238E27FC236}">
                <a16:creationId xmlns:a16="http://schemas.microsoft.com/office/drawing/2014/main" id="{4BA75655-F7DF-4077-BE2A-CC3C66E51E4D}"/>
              </a:ext>
            </a:extLst>
          </p:cNvPr>
          <p:cNvSpPr>
            <a:spLocks noChangeShapeType="1"/>
          </p:cNvSpPr>
          <p:nvPr/>
        </p:nvSpPr>
        <p:spPr bwMode="auto">
          <a:xfrm>
            <a:off x="8858250" y="2740025"/>
            <a:ext cx="0" cy="311150"/>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0" name="Line 145">
            <a:extLst>
              <a:ext uri="{FF2B5EF4-FFF2-40B4-BE49-F238E27FC236}">
                <a16:creationId xmlns:a16="http://schemas.microsoft.com/office/drawing/2014/main" id="{17CBBF22-34E0-4AE2-807A-CB8989A3FC50}"/>
              </a:ext>
            </a:extLst>
          </p:cNvPr>
          <p:cNvSpPr>
            <a:spLocks noChangeShapeType="1"/>
          </p:cNvSpPr>
          <p:nvPr/>
        </p:nvSpPr>
        <p:spPr bwMode="auto">
          <a:xfrm flipH="1">
            <a:off x="8858250" y="3051175"/>
            <a:ext cx="493713" cy="0"/>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1" name="Line 146">
            <a:extLst>
              <a:ext uri="{FF2B5EF4-FFF2-40B4-BE49-F238E27FC236}">
                <a16:creationId xmlns:a16="http://schemas.microsoft.com/office/drawing/2014/main" id="{EB2716F5-C074-4D78-996D-6D5F141EC8C9}"/>
              </a:ext>
            </a:extLst>
          </p:cNvPr>
          <p:cNvSpPr>
            <a:spLocks noChangeShapeType="1"/>
          </p:cNvSpPr>
          <p:nvPr/>
        </p:nvSpPr>
        <p:spPr bwMode="auto">
          <a:xfrm>
            <a:off x="7908925" y="3587750"/>
            <a:ext cx="949325" cy="0"/>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2" name="Oval 147">
            <a:extLst>
              <a:ext uri="{FF2B5EF4-FFF2-40B4-BE49-F238E27FC236}">
                <a16:creationId xmlns:a16="http://schemas.microsoft.com/office/drawing/2014/main" id="{C374E374-8A3A-488B-B65F-7E806B78C3B1}"/>
              </a:ext>
            </a:extLst>
          </p:cNvPr>
          <p:cNvSpPr>
            <a:spLocks noChangeArrowheads="1"/>
          </p:cNvSpPr>
          <p:nvPr/>
        </p:nvSpPr>
        <p:spPr bwMode="auto">
          <a:xfrm>
            <a:off x="7872413" y="3551238"/>
            <a:ext cx="73025" cy="73025"/>
          </a:xfrm>
          <a:prstGeom prst="ellipse">
            <a:avLst/>
          </a:prstGeom>
          <a:solidFill>
            <a:srgbClr val="4D4D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3" name="Line 148">
            <a:extLst>
              <a:ext uri="{FF2B5EF4-FFF2-40B4-BE49-F238E27FC236}">
                <a16:creationId xmlns:a16="http://schemas.microsoft.com/office/drawing/2014/main" id="{0B1D1696-9ADB-409A-8423-44885A40C597}"/>
              </a:ext>
            </a:extLst>
          </p:cNvPr>
          <p:cNvSpPr>
            <a:spLocks noChangeShapeType="1"/>
          </p:cNvSpPr>
          <p:nvPr/>
        </p:nvSpPr>
        <p:spPr bwMode="auto">
          <a:xfrm flipH="1">
            <a:off x="8858250" y="3927475"/>
            <a:ext cx="493713" cy="0"/>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4" name="Line 149">
            <a:extLst>
              <a:ext uri="{FF2B5EF4-FFF2-40B4-BE49-F238E27FC236}">
                <a16:creationId xmlns:a16="http://schemas.microsoft.com/office/drawing/2014/main" id="{65CEFE6B-A31B-4311-ADCD-FACEEC322EAD}"/>
              </a:ext>
            </a:extLst>
          </p:cNvPr>
          <p:cNvSpPr>
            <a:spLocks noChangeShapeType="1"/>
          </p:cNvSpPr>
          <p:nvPr/>
        </p:nvSpPr>
        <p:spPr bwMode="auto">
          <a:xfrm>
            <a:off x="8858250" y="3587750"/>
            <a:ext cx="0" cy="339725"/>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5" name="Line 150">
            <a:extLst>
              <a:ext uri="{FF2B5EF4-FFF2-40B4-BE49-F238E27FC236}">
                <a16:creationId xmlns:a16="http://schemas.microsoft.com/office/drawing/2014/main" id="{D0C595E4-9598-4DFB-A8DC-79E431309C6C}"/>
              </a:ext>
            </a:extLst>
          </p:cNvPr>
          <p:cNvSpPr>
            <a:spLocks noChangeShapeType="1"/>
          </p:cNvSpPr>
          <p:nvPr/>
        </p:nvSpPr>
        <p:spPr bwMode="auto">
          <a:xfrm flipH="1">
            <a:off x="2221868" y="2630488"/>
            <a:ext cx="4705981" cy="0"/>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6" name="Oval 151">
            <a:extLst>
              <a:ext uri="{FF2B5EF4-FFF2-40B4-BE49-F238E27FC236}">
                <a16:creationId xmlns:a16="http://schemas.microsoft.com/office/drawing/2014/main" id="{E3018F66-8F94-4E25-A7C8-97F7C8442B23}"/>
              </a:ext>
            </a:extLst>
          </p:cNvPr>
          <p:cNvSpPr>
            <a:spLocks noChangeArrowheads="1"/>
          </p:cNvSpPr>
          <p:nvPr/>
        </p:nvSpPr>
        <p:spPr bwMode="auto">
          <a:xfrm>
            <a:off x="6891338" y="2593975"/>
            <a:ext cx="73025" cy="73025"/>
          </a:xfrm>
          <a:prstGeom prst="ellipse">
            <a:avLst/>
          </a:prstGeom>
          <a:solidFill>
            <a:srgbClr val="4D4D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7" name="Rectangle 152">
            <a:extLst>
              <a:ext uri="{FF2B5EF4-FFF2-40B4-BE49-F238E27FC236}">
                <a16:creationId xmlns:a16="http://schemas.microsoft.com/office/drawing/2014/main" id="{C8C67357-4CFC-4AC9-AAC2-6FDFE94A7D78}"/>
              </a:ext>
            </a:extLst>
          </p:cNvPr>
          <p:cNvSpPr>
            <a:spLocks noChangeArrowheads="1"/>
          </p:cNvSpPr>
          <p:nvPr/>
        </p:nvSpPr>
        <p:spPr bwMode="auto">
          <a:xfrm>
            <a:off x="552450" y="3443280"/>
            <a:ext cx="7154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1E6EE5"/>
                </a:solidFill>
                <a:effectLst/>
                <a:uLnTx/>
                <a:uFillTx/>
                <a:latin typeface="Calibri" panose="020F0502020204030204" pitchFamily="34" charset="0"/>
                <a:ea typeface="+mn-ea"/>
                <a:cs typeface="+mn-cs"/>
              </a:rPr>
              <a:t>California</a:t>
            </a:r>
            <a:endParaRPr kumimoji="0" lang="en-US" altLang="en-US" sz="2000" b="0" i="0" u="none" strike="noStrike" kern="1200" cap="none" spc="0" normalizeH="0" baseline="0" noProof="0" dirty="0">
              <a:ln>
                <a:noFill/>
              </a:ln>
              <a:solidFill>
                <a:srgbClr val="1E6EE5"/>
              </a:solidFill>
              <a:effectLst/>
              <a:uLnTx/>
              <a:uFillTx/>
              <a:latin typeface="Arial" panose="020B0604020202020204" pitchFamily="34" charset="0"/>
              <a:ea typeface="+mn-ea"/>
              <a:cs typeface="+mn-cs"/>
            </a:endParaRPr>
          </a:p>
        </p:txBody>
      </p:sp>
      <p:sp>
        <p:nvSpPr>
          <p:cNvPr id="188" name="Rectangle 153">
            <a:extLst>
              <a:ext uri="{FF2B5EF4-FFF2-40B4-BE49-F238E27FC236}">
                <a16:creationId xmlns:a16="http://schemas.microsoft.com/office/drawing/2014/main" id="{398DE92F-52F9-4D72-AD39-379A89518F84}"/>
              </a:ext>
            </a:extLst>
          </p:cNvPr>
          <p:cNvSpPr>
            <a:spLocks noChangeArrowheads="1"/>
          </p:cNvSpPr>
          <p:nvPr/>
        </p:nvSpPr>
        <p:spPr bwMode="auto">
          <a:xfrm>
            <a:off x="552450" y="3641717"/>
            <a:ext cx="4508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PFOA</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9" name="Rectangle 154">
            <a:extLst>
              <a:ext uri="{FF2B5EF4-FFF2-40B4-BE49-F238E27FC236}">
                <a16:creationId xmlns:a16="http://schemas.microsoft.com/office/drawing/2014/main" id="{13B69BED-CC02-4731-A236-794EFA781425}"/>
              </a:ext>
            </a:extLst>
          </p:cNvPr>
          <p:cNvSpPr>
            <a:spLocks noChangeArrowheads="1"/>
          </p:cNvSpPr>
          <p:nvPr/>
        </p:nvSpPr>
        <p:spPr bwMode="auto">
          <a:xfrm>
            <a:off x="1044575" y="3641717"/>
            <a:ext cx="747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4D4D4D"/>
                </a:solidFill>
                <a:effectLst/>
                <a:uLnTx/>
                <a:uFillTx/>
                <a:latin typeface="Calibri" panose="020F0502020204030204" pitchFamily="34" charset="0"/>
                <a:ea typeface="+mn-ea"/>
                <a:cs typeface="+mn-cs"/>
              </a:rPr>
              <a:t>10 ppt (AL)</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0" name="Rectangle 155">
            <a:extLst>
              <a:ext uri="{FF2B5EF4-FFF2-40B4-BE49-F238E27FC236}">
                <a16:creationId xmlns:a16="http://schemas.microsoft.com/office/drawing/2014/main" id="{1D3B3083-96C8-4FDF-BED0-D5C207C8584F}"/>
              </a:ext>
            </a:extLst>
          </p:cNvPr>
          <p:cNvSpPr>
            <a:spLocks noChangeArrowheads="1"/>
          </p:cNvSpPr>
          <p:nvPr/>
        </p:nvSpPr>
        <p:spPr bwMode="auto">
          <a:xfrm>
            <a:off x="552450" y="3838567"/>
            <a:ext cx="4302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PFOS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1" name="Rectangle 156">
            <a:extLst>
              <a:ext uri="{FF2B5EF4-FFF2-40B4-BE49-F238E27FC236}">
                <a16:creationId xmlns:a16="http://schemas.microsoft.com/office/drawing/2014/main" id="{05BD7A60-332A-4DAB-BB76-09AA57280DF5}"/>
              </a:ext>
            </a:extLst>
          </p:cNvPr>
          <p:cNvSpPr>
            <a:spLocks noChangeArrowheads="1"/>
          </p:cNvSpPr>
          <p:nvPr/>
        </p:nvSpPr>
        <p:spPr bwMode="auto">
          <a:xfrm>
            <a:off x="1044575" y="3838567"/>
            <a:ext cx="747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4D4D4D"/>
                </a:solidFill>
                <a:effectLst/>
                <a:uLnTx/>
                <a:uFillTx/>
                <a:latin typeface="Calibri" panose="020F0502020204030204" pitchFamily="34" charset="0"/>
                <a:ea typeface="+mn-ea"/>
                <a:cs typeface="+mn-cs"/>
              </a:rPr>
              <a:t>40 ppt (AL)</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2" name="Line 157">
            <a:extLst>
              <a:ext uri="{FF2B5EF4-FFF2-40B4-BE49-F238E27FC236}">
                <a16:creationId xmlns:a16="http://schemas.microsoft.com/office/drawing/2014/main" id="{BF718DC1-E709-4ADB-AC34-0AA7C08683BB}"/>
              </a:ext>
            </a:extLst>
          </p:cNvPr>
          <p:cNvSpPr>
            <a:spLocks noChangeShapeType="1"/>
          </p:cNvSpPr>
          <p:nvPr/>
        </p:nvSpPr>
        <p:spPr bwMode="auto">
          <a:xfrm>
            <a:off x="1834714" y="3389305"/>
            <a:ext cx="0" cy="703262"/>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3" name="Line 158">
            <a:extLst>
              <a:ext uri="{FF2B5EF4-FFF2-40B4-BE49-F238E27FC236}">
                <a16:creationId xmlns:a16="http://schemas.microsoft.com/office/drawing/2014/main" id="{686B36BE-4A23-4C78-A523-54B398841445}"/>
              </a:ext>
            </a:extLst>
          </p:cNvPr>
          <p:cNvSpPr>
            <a:spLocks noChangeShapeType="1"/>
          </p:cNvSpPr>
          <p:nvPr/>
        </p:nvSpPr>
        <p:spPr bwMode="auto">
          <a:xfrm flipH="1">
            <a:off x="1841498" y="3736716"/>
            <a:ext cx="422276" cy="0"/>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4" name="Line 159">
            <a:extLst>
              <a:ext uri="{FF2B5EF4-FFF2-40B4-BE49-F238E27FC236}">
                <a16:creationId xmlns:a16="http://schemas.microsoft.com/office/drawing/2014/main" id="{4440B520-C2B2-45DF-BBF9-8F4CE32E1070}"/>
              </a:ext>
            </a:extLst>
          </p:cNvPr>
          <p:cNvSpPr>
            <a:spLocks noChangeShapeType="1"/>
          </p:cNvSpPr>
          <p:nvPr/>
        </p:nvSpPr>
        <p:spPr bwMode="auto">
          <a:xfrm>
            <a:off x="2263775" y="3617913"/>
            <a:ext cx="0" cy="118803"/>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5" name="Line 160">
            <a:extLst>
              <a:ext uri="{FF2B5EF4-FFF2-40B4-BE49-F238E27FC236}">
                <a16:creationId xmlns:a16="http://schemas.microsoft.com/office/drawing/2014/main" id="{266B4048-7D14-40A1-95B4-C28186B8466D}"/>
              </a:ext>
            </a:extLst>
          </p:cNvPr>
          <p:cNvSpPr>
            <a:spLocks noChangeShapeType="1"/>
          </p:cNvSpPr>
          <p:nvPr/>
        </p:nvSpPr>
        <p:spPr bwMode="auto">
          <a:xfrm flipH="1">
            <a:off x="2263775" y="3617913"/>
            <a:ext cx="660400" cy="0"/>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6" name="Oval 161">
            <a:extLst>
              <a:ext uri="{FF2B5EF4-FFF2-40B4-BE49-F238E27FC236}">
                <a16:creationId xmlns:a16="http://schemas.microsoft.com/office/drawing/2014/main" id="{28E43F74-9B55-45EA-86F8-5B62BC5116D8}"/>
              </a:ext>
            </a:extLst>
          </p:cNvPr>
          <p:cNvSpPr>
            <a:spLocks noChangeArrowheads="1"/>
          </p:cNvSpPr>
          <p:nvPr/>
        </p:nvSpPr>
        <p:spPr bwMode="auto">
          <a:xfrm>
            <a:off x="2887662" y="3582988"/>
            <a:ext cx="73025" cy="71437"/>
          </a:xfrm>
          <a:prstGeom prst="ellipse">
            <a:avLst/>
          </a:prstGeom>
          <a:solidFill>
            <a:srgbClr val="4D4D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7" name="Rectangle 162">
            <a:extLst>
              <a:ext uri="{FF2B5EF4-FFF2-40B4-BE49-F238E27FC236}">
                <a16:creationId xmlns:a16="http://schemas.microsoft.com/office/drawing/2014/main" id="{0F33850F-5020-43AC-9D63-5A349258717B}"/>
              </a:ext>
            </a:extLst>
          </p:cNvPr>
          <p:cNvSpPr>
            <a:spLocks noChangeArrowheads="1"/>
          </p:cNvSpPr>
          <p:nvPr/>
        </p:nvSpPr>
        <p:spPr bwMode="auto">
          <a:xfrm>
            <a:off x="9439275" y="3733800"/>
            <a:ext cx="10926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1E6EE5"/>
                </a:solidFill>
                <a:effectLst/>
                <a:uLnTx/>
                <a:uFillTx/>
                <a:latin typeface="Calibri" panose="020F0502020204030204" pitchFamily="34" charset="0"/>
                <a:ea typeface="+mn-ea"/>
                <a:cs typeface="+mn-cs"/>
              </a:rPr>
              <a:t>North Carolina</a:t>
            </a:r>
            <a:endParaRPr kumimoji="0" lang="en-US" altLang="en-US" sz="2000" b="0" i="0" u="none" strike="noStrike" kern="1200" cap="none" spc="0" normalizeH="0" baseline="0" noProof="0" dirty="0">
              <a:ln>
                <a:noFill/>
              </a:ln>
              <a:solidFill>
                <a:srgbClr val="1E6EE5"/>
              </a:solidFill>
              <a:effectLst/>
              <a:uLnTx/>
              <a:uFillTx/>
              <a:latin typeface="Arial" panose="020B0604020202020204" pitchFamily="34" charset="0"/>
              <a:ea typeface="+mn-ea"/>
              <a:cs typeface="+mn-cs"/>
            </a:endParaRPr>
          </a:p>
        </p:txBody>
      </p:sp>
      <p:sp>
        <p:nvSpPr>
          <p:cNvPr id="198" name="Rectangle 163">
            <a:extLst>
              <a:ext uri="{FF2B5EF4-FFF2-40B4-BE49-F238E27FC236}">
                <a16:creationId xmlns:a16="http://schemas.microsoft.com/office/drawing/2014/main" id="{AE1FE35A-1F23-42F2-A44B-0E66B3138620}"/>
              </a:ext>
            </a:extLst>
          </p:cNvPr>
          <p:cNvSpPr>
            <a:spLocks noChangeArrowheads="1"/>
          </p:cNvSpPr>
          <p:nvPr/>
        </p:nvSpPr>
        <p:spPr bwMode="auto">
          <a:xfrm>
            <a:off x="9439275" y="3932238"/>
            <a:ext cx="4413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GenX</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9" name="Rectangle 164">
            <a:extLst>
              <a:ext uri="{FF2B5EF4-FFF2-40B4-BE49-F238E27FC236}">
                <a16:creationId xmlns:a16="http://schemas.microsoft.com/office/drawing/2014/main" id="{89F55A43-CA31-46EA-AFC8-7B043DD5347A}"/>
              </a:ext>
            </a:extLst>
          </p:cNvPr>
          <p:cNvSpPr>
            <a:spLocks noChangeArrowheads="1"/>
          </p:cNvSpPr>
          <p:nvPr/>
        </p:nvSpPr>
        <p:spPr bwMode="auto">
          <a:xfrm>
            <a:off x="9932988" y="3932238"/>
            <a:ext cx="5953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140 ppt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0" name="Line 165">
            <a:extLst>
              <a:ext uri="{FF2B5EF4-FFF2-40B4-BE49-F238E27FC236}">
                <a16:creationId xmlns:a16="http://schemas.microsoft.com/office/drawing/2014/main" id="{EC6C4FC8-5B70-4FB2-8A72-C47081B559C5}"/>
              </a:ext>
            </a:extLst>
          </p:cNvPr>
          <p:cNvSpPr>
            <a:spLocks noChangeShapeType="1"/>
          </p:cNvSpPr>
          <p:nvPr/>
        </p:nvSpPr>
        <p:spPr bwMode="auto">
          <a:xfrm>
            <a:off x="9351963" y="3679825"/>
            <a:ext cx="0" cy="504825"/>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1" name="Rectangle 166">
            <a:extLst>
              <a:ext uri="{FF2B5EF4-FFF2-40B4-BE49-F238E27FC236}">
                <a16:creationId xmlns:a16="http://schemas.microsoft.com/office/drawing/2014/main" id="{13EAD02E-0DF5-4B26-98F3-1CEACAC1DA2C}"/>
              </a:ext>
            </a:extLst>
          </p:cNvPr>
          <p:cNvSpPr>
            <a:spLocks noChangeArrowheads="1"/>
          </p:cNvSpPr>
          <p:nvPr/>
        </p:nvSpPr>
        <p:spPr bwMode="auto">
          <a:xfrm>
            <a:off x="9439275" y="1820863"/>
            <a:ext cx="7059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2B5C"/>
                </a:solidFill>
                <a:effectLst/>
                <a:uLnTx/>
                <a:uFillTx/>
                <a:latin typeface="Calibri" panose="020F0502020204030204" pitchFamily="34" charset="0"/>
                <a:ea typeface="+mn-ea"/>
                <a:cs typeface="+mn-cs"/>
              </a:rPr>
              <a:t>New York</a:t>
            </a:r>
            <a:endParaRPr kumimoji="0" lang="en-US" altLang="en-US" sz="2000" b="0" i="0" u="none" strike="noStrike" kern="1200" cap="none" spc="0" normalizeH="0" baseline="0" noProof="0" dirty="0">
              <a:ln>
                <a:noFill/>
              </a:ln>
              <a:solidFill>
                <a:srgbClr val="002B5C"/>
              </a:solidFill>
              <a:effectLst/>
              <a:uLnTx/>
              <a:uFillTx/>
              <a:latin typeface="Arial" panose="020B0604020202020204" pitchFamily="34" charset="0"/>
              <a:ea typeface="+mn-ea"/>
              <a:cs typeface="+mn-cs"/>
            </a:endParaRPr>
          </a:p>
        </p:txBody>
      </p:sp>
      <p:sp>
        <p:nvSpPr>
          <p:cNvPr id="202" name="Rectangle 167">
            <a:extLst>
              <a:ext uri="{FF2B5EF4-FFF2-40B4-BE49-F238E27FC236}">
                <a16:creationId xmlns:a16="http://schemas.microsoft.com/office/drawing/2014/main" id="{97EE11C7-35CD-4E0F-9D8D-F82C4CD4EDDE}"/>
              </a:ext>
            </a:extLst>
          </p:cNvPr>
          <p:cNvSpPr>
            <a:spLocks noChangeArrowheads="1"/>
          </p:cNvSpPr>
          <p:nvPr/>
        </p:nvSpPr>
        <p:spPr bwMode="auto">
          <a:xfrm>
            <a:off x="9439275" y="2017713"/>
            <a:ext cx="4524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PFOA</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3" name="Rectangle 168">
            <a:extLst>
              <a:ext uri="{FF2B5EF4-FFF2-40B4-BE49-F238E27FC236}">
                <a16:creationId xmlns:a16="http://schemas.microsoft.com/office/drawing/2014/main" id="{7D191E60-387A-4C7F-B9D7-F97214959F96}"/>
              </a:ext>
            </a:extLst>
          </p:cNvPr>
          <p:cNvSpPr>
            <a:spLocks noChangeArrowheads="1"/>
          </p:cNvSpPr>
          <p:nvPr/>
        </p:nvSpPr>
        <p:spPr bwMode="auto">
          <a:xfrm>
            <a:off x="9932988" y="2017713"/>
            <a:ext cx="11287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10 ppt (MCL)(P)</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 name="Rectangle 169">
            <a:extLst>
              <a:ext uri="{FF2B5EF4-FFF2-40B4-BE49-F238E27FC236}">
                <a16:creationId xmlns:a16="http://schemas.microsoft.com/office/drawing/2014/main" id="{67D6CBE6-DF5B-4191-8E1D-28B28AA5261D}"/>
              </a:ext>
            </a:extLst>
          </p:cNvPr>
          <p:cNvSpPr>
            <a:spLocks noChangeArrowheads="1"/>
          </p:cNvSpPr>
          <p:nvPr/>
        </p:nvSpPr>
        <p:spPr bwMode="auto">
          <a:xfrm>
            <a:off x="9439275" y="2212975"/>
            <a:ext cx="431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PFOS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 name="Rectangle 170">
            <a:extLst>
              <a:ext uri="{FF2B5EF4-FFF2-40B4-BE49-F238E27FC236}">
                <a16:creationId xmlns:a16="http://schemas.microsoft.com/office/drawing/2014/main" id="{01BD9FBA-3662-4DC1-B88B-725517F35337}"/>
              </a:ext>
            </a:extLst>
          </p:cNvPr>
          <p:cNvSpPr>
            <a:spLocks noChangeArrowheads="1"/>
          </p:cNvSpPr>
          <p:nvPr/>
        </p:nvSpPr>
        <p:spPr bwMode="auto">
          <a:xfrm>
            <a:off x="9932988" y="2212975"/>
            <a:ext cx="11287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10 ppt (MCL)(P)</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6" name="Line 171">
            <a:extLst>
              <a:ext uri="{FF2B5EF4-FFF2-40B4-BE49-F238E27FC236}">
                <a16:creationId xmlns:a16="http://schemas.microsoft.com/office/drawing/2014/main" id="{2CD9F1EF-65E5-48A4-BFF5-19C4F2636CD2}"/>
              </a:ext>
            </a:extLst>
          </p:cNvPr>
          <p:cNvSpPr>
            <a:spLocks noChangeShapeType="1"/>
          </p:cNvSpPr>
          <p:nvPr/>
        </p:nvSpPr>
        <p:spPr bwMode="auto">
          <a:xfrm>
            <a:off x="9351963" y="1765300"/>
            <a:ext cx="0" cy="703262"/>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7" name="Line 172">
            <a:extLst>
              <a:ext uri="{FF2B5EF4-FFF2-40B4-BE49-F238E27FC236}">
                <a16:creationId xmlns:a16="http://schemas.microsoft.com/office/drawing/2014/main" id="{D577C92E-3F75-4584-A682-D35FA5EB741D}"/>
              </a:ext>
            </a:extLst>
          </p:cNvPr>
          <p:cNvSpPr>
            <a:spLocks noChangeShapeType="1"/>
          </p:cNvSpPr>
          <p:nvPr/>
        </p:nvSpPr>
        <p:spPr bwMode="auto">
          <a:xfrm>
            <a:off x="8047038" y="2317750"/>
            <a:ext cx="811213" cy="0"/>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8" name="Oval 173">
            <a:extLst>
              <a:ext uri="{FF2B5EF4-FFF2-40B4-BE49-F238E27FC236}">
                <a16:creationId xmlns:a16="http://schemas.microsoft.com/office/drawing/2014/main" id="{0B1C7594-FC83-4851-9F44-54EB7D90FDFC}"/>
              </a:ext>
            </a:extLst>
          </p:cNvPr>
          <p:cNvSpPr>
            <a:spLocks noChangeArrowheads="1"/>
          </p:cNvSpPr>
          <p:nvPr/>
        </p:nvSpPr>
        <p:spPr bwMode="auto">
          <a:xfrm>
            <a:off x="8010525" y="2281238"/>
            <a:ext cx="71438" cy="73025"/>
          </a:xfrm>
          <a:prstGeom prst="ellipse">
            <a:avLst/>
          </a:prstGeom>
          <a:solidFill>
            <a:srgbClr val="4D4D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9" name="Line 174">
            <a:extLst>
              <a:ext uri="{FF2B5EF4-FFF2-40B4-BE49-F238E27FC236}">
                <a16:creationId xmlns:a16="http://schemas.microsoft.com/office/drawing/2014/main" id="{1198CE5C-42A1-4517-BE44-DD1855B6C584}"/>
              </a:ext>
            </a:extLst>
          </p:cNvPr>
          <p:cNvSpPr>
            <a:spLocks noChangeShapeType="1"/>
          </p:cNvSpPr>
          <p:nvPr/>
        </p:nvSpPr>
        <p:spPr bwMode="auto">
          <a:xfrm flipH="1">
            <a:off x="8858250" y="2136775"/>
            <a:ext cx="493713" cy="0"/>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0" name="Line 175">
            <a:extLst>
              <a:ext uri="{FF2B5EF4-FFF2-40B4-BE49-F238E27FC236}">
                <a16:creationId xmlns:a16="http://schemas.microsoft.com/office/drawing/2014/main" id="{E7DE2416-2853-49E9-8F2E-91DB92E866B2}"/>
              </a:ext>
            </a:extLst>
          </p:cNvPr>
          <p:cNvSpPr>
            <a:spLocks noChangeShapeType="1"/>
          </p:cNvSpPr>
          <p:nvPr/>
        </p:nvSpPr>
        <p:spPr bwMode="auto">
          <a:xfrm>
            <a:off x="8858250" y="2136775"/>
            <a:ext cx="0" cy="180975"/>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2" name="Rectangle 116">
            <a:extLst>
              <a:ext uri="{FF2B5EF4-FFF2-40B4-BE49-F238E27FC236}">
                <a16:creationId xmlns:a16="http://schemas.microsoft.com/office/drawing/2014/main" id="{1AB8CB80-48FB-48E3-BEE7-BCF0E71C8D14}"/>
              </a:ext>
            </a:extLst>
          </p:cNvPr>
          <p:cNvSpPr>
            <a:spLocks noChangeArrowheads="1"/>
          </p:cNvSpPr>
          <p:nvPr/>
        </p:nvSpPr>
        <p:spPr bwMode="auto">
          <a:xfrm>
            <a:off x="552450" y="1169198"/>
            <a:ext cx="23967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4AAD50"/>
                </a:solidFill>
                <a:effectLst/>
                <a:uLnTx/>
                <a:uFillTx/>
                <a:latin typeface="Calibri" panose="020F0502020204030204" pitchFamily="34" charset="0"/>
                <a:ea typeface="+mn-ea"/>
                <a:cs typeface="+mn-cs"/>
              </a:rPr>
              <a:t>US EPA Lifetime Health Advisory</a:t>
            </a:r>
            <a:endParaRPr kumimoji="0" lang="en-US" altLang="en-US" sz="2000" b="0" i="0" u="none" strike="noStrike" kern="1200" cap="none" spc="0" normalizeH="0" baseline="0" noProof="0" dirty="0">
              <a:ln>
                <a:noFill/>
              </a:ln>
              <a:solidFill>
                <a:srgbClr val="4AAD50"/>
              </a:solidFill>
              <a:effectLst/>
              <a:uLnTx/>
              <a:uFillTx/>
              <a:latin typeface="Arial" panose="020B0604020202020204" pitchFamily="34" charset="0"/>
              <a:ea typeface="+mn-ea"/>
              <a:cs typeface="+mn-cs"/>
            </a:endParaRPr>
          </a:p>
        </p:txBody>
      </p:sp>
      <p:sp>
        <p:nvSpPr>
          <p:cNvPr id="213" name="Rectangle 117">
            <a:extLst>
              <a:ext uri="{FF2B5EF4-FFF2-40B4-BE49-F238E27FC236}">
                <a16:creationId xmlns:a16="http://schemas.microsoft.com/office/drawing/2014/main" id="{E1F3E34C-74E6-4623-890F-788AB669F160}"/>
              </a:ext>
            </a:extLst>
          </p:cNvPr>
          <p:cNvSpPr>
            <a:spLocks noChangeArrowheads="1"/>
          </p:cNvSpPr>
          <p:nvPr/>
        </p:nvSpPr>
        <p:spPr bwMode="auto">
          <a:xfrm>
            <a:off x="552450" y="1364460"/>
            <a:ext cx="4524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PFOA</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4" name="Rectangle 118">
            <a:extLst>
              <a:ext uri="{FF2B5EF4-FFF2-40B4-BE49-F238E27FC236}">
                <a16:creationId xmlns:a16="http://schemas.microsoft.com/office/drawing/2014/main" id="{6B92E9DA-EB50-47FC-AB2B-7D3ACAD20D1F}"/>
              </a:ext>
            </a:extLst>
          </p:cNvPr>
          <p:cNvSpPr>
            <a:spLocks noChangeArrowheads="1"/>
          </p:cNvSpPr>
          <p:nvPr/>
        </p:nvSpPr>
        <p:spPr bwMode="auto">
          <a:xfrm>
            <a:off x="1046162" y="1364460"/>
            <a:ext cx="512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70 ppt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 name="Rectangle 119">
            <a:extLst>
              <a:ext uri="{FF2B5EF4-FFF2-40B4-BE49-F238E27FC236}">
                <a16:creationId xmlns:a16="http://schemas.microsoft.com/office/drawing/2014/main" id="{8E07F6EC-2ECF-4146-A686-3056F3B43F4C}"/>
              </a:ext>
            </a:extLst>
          </p:cNvPr>
          <p:cNvSpPr>
            <a:spLocks noChangeArrowheads="1"/>
          </p:cNvSpPr>
          <p:nvPr/>
        </p:nvSpPr>
        <p:spPr bwMode="auto">
          <a:xfrm>
            <a:off x="552450" y="1564485"/>
            <a:ext cx="431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PFOS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6" name="Rectangle 120">
            <a:extLst>
              <a:ext uri="{FF2B5EF4-FFF2-40B4-BE49-F238E27FC236}">
                <a16:creationId xmlns:a16="http://schemas.microsoft.com/office/drawing/2014/main" id="{6EAB3577-6EA8-4ACB-94DC-E87362743C01}"/>
              </a:ext>
            </a:extLst>
          </p:cNvPr>
          <p:cNvSpPr>
            <a:spLocks noChangeArrowheads="1"/>
          </p:cNvSpPr>
          <p:nvPr/>
        </p:nvSpPr>
        <p:spPr bwMode="auto">
          <a:xfrm>
            <a:off x="1046162" y="1564485"/>
            <a:ext cx="512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70 ppt</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8" name="Rectangle 116">
            <a:extLst>
              <a:ext uri="{FF2B5EF4-FFF2-40B4-BE49-F238E27FC236}">
                <a16:creationId xmlns:a16="http://schemas.microsoft.com/office/drawing/2014/main" id="{16EC31C3-A0A1-497A-B6ED-2F012E7AD5D7}"/>
              </a:ext>
            </a:extLst>
          </p:cNvPr>
          <p:cNvSpPr>
            <a:spLocks noChangeArrowheads="1"/>
          </p:cNvSpPr>
          <p:nvPr/>
        </p:nvSpPr>
        <p:spPr bwMode="auto">
          <a:xfrm>
            <a:off x="9439275" y="566420"/>
            <a:ext cx="1188852" cy="215444"/>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2B5C"/>
                </a:solidFill>
                <a:effectLst/>
                <a:uLnTx/>
                <a:uFillTx/>
                <a:latin typeface="Calibri" panose="020F0502020204030204" pitchFamily="34" charset="0"/>
                <a:ea typeface="+mn-ea"/>
                <a:cs typeface="+mn-cs"/>
              </a:rPr>
              <a:t>New Hampshire</a:t>
            </a:r>
            <a:endParaRPr kumimoji="0" lang="en-US" altLang="en-US" sz="2000" b="0" i="0" u="none" strike="noStrike" kern="1200" cap="none" spc="0" normalizeH="0" baseline="0" noProof="0" dirty="0">
              <a:ln>
                <a:noFill/>
              </a:ln>
              <a:solidFill>
                <a:srgbClr val="002B5C"/>
              </a:solidFill>
              <a:effectLst/>
              <a:uLnTx/>
              <a:uFillTx/>
              <a:latin typeface="Arial" panose="020B0604020202020204" pitchFamily="34" charset="0"/>
              <a:ea typeface="+mn-ea"/>
              <a:cs typeface="+mn-cs"/>
            </a:endParaRPr>
          </a:p>
        </p:txBody>
      </p:sp>
      <p:sp>
        <p:nvSpPr>
          <p:cNvPr id="219" name="Rectangle 117">
            <a:extLst>
              <a:ext uri="{FF2B5EF4-FFF2-40B4-BE49-F238E27FC236}">
                <a16:creationId xmlns:a16="http://schemas.microsoft.com/office/drawing/2014/main" id="{914B8149-9875-4E5B-B77E-B27134E8608F}"/>
              </a:ext>
            </a:extLst>
          </p:cNvPr>
          <p:cNvSpPr>
            <a:spLocks noChangeArrowheads="1"/>
          </p:cNvSpPr>
          <p:nvPr/>
        </p:nvSpPr>
        <p:spPr bwMode="auto">
          <a:xfrm>
            <a:off x="9439275" y="761683"/>
            <a:ext cx="4524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PFOA</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0" name="Rectangle 118">
            <a:extLst>
              <a:ext uri="{FF2B5EF4-FFF2-40B4-BE49-F238E27FC236}">
                <a16:creationId xmlns:a16="http://schemas.microsoft.com/office/drawing/2014/main" id="{14FBBE5C-B8DA-463B-BF99-0C2C5ACC8C38}"/>
              </a:ext>
            </a:extLst>
          </p:cNvPr>
          <p:cNvSpPr>
            <a:spLocks noChangeArrowheads="1"/>
          </p:cNvSpPr>
          <p:nvPr/>
        </p:nvSpPr>
        <p:spPr bwMode="auto">
          <a:xfrm>
            <a:off x="9932987" y="761683"/>
            <a:ext cx="94456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12 ppt (MCL)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1" name="Rectangle 119">
            <a:extLst>
              <a:ext uri="{FF2B5EF4-FFF2-40B4-BE49-F238E27FC236}">
                <a16:creationId xmlns:a16="http://schemas.microsoft.com/office/drawing/2014/main" id="{D6CE7604-E747-4D62-BEF9-181680BA9F60}"/>
              </a:ext>
            </a:extLst>
          </p:cNvPr>
          <p:cNvSpPr>
            <a:spLocks noChangeArrowheads="1"/>
          </p:cNvSpPr>
          <p:nvPr/>
        </p:nvSpPr>
        <p:spPr bwMode="auto">
          <a:xfrm>
            <a:off x="9439275" y="961708"/>
            <a:ext cx="3670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PFNA</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2" name="Rectangle 120">
            <a:extLst>
              <a:ext uri="{FF2B5EF4-FFF2-40B4-BE49-F238E27FC236}">
                <a16:creationId xmlns:a16="http://schemas.microsoft.com/office/drawing/2014/main" id="{FCE07013-1C7B-4A20-9FC5-7DEFD22FA7EE}"/>
              </a:ext>
            </a:extLst>
          </p:cNvPr>
          <p:cNvSpPr>
            <a:spLocks noChangeArrowheads="1"/>
          </p:cNvSpPr>
          <p:nvPr/>
        </p:nvSpPr>
        <p:spPr bwMode="auto">
          <a:xfrm>
            <a:off x="9932988" y="961708"/>
            <a:ext cx="88254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4D4D4D"/>
                </a:solidFill>
                <a:effectLst/>
                <a:uLnTx/>
                <a:uFillTx/>
                <a:latin typeface="Calibri" panose="020F0502020204030204" pitchFamily="34" charset="0"/>
                <a:ea typeface="+mn-ea"/>
                <a:cs typeface="+mn-cs"/>
              </a:rPr>
              <a:t>11 ppt (MCL)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3" name="Line 172">
            <a:extLst>
              <a:ext uri="{FF2B5EF4-FFF2-40B4-BE49-F238E27FC236}">
                <a16:creationId xmlns:a16="http://schemas.microsoft.com/office/drawing/2014/main" id="{B7BD9D38-10AF-46CE-9113-C87496CB78D9}"/>
              </a:ext>
            </a:extLst>
          </p:cNvPr>
          <p:cNvSpPr>
            <a:spLocks noChangeShapeType="1"/>
          </p:cNvSpPr>
          <p:nvPr/>
        </p:nvSpPr>
        <p:spPr bwMode="auto">
          <a:xfrm flipV="1">
            <a:off x="8390733" y="1043780"/>
            <a:ext cx="0" cy="1117600"/>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4" name="Oval 173">
            <a:extLst>
              <a:ext uri="{FF2B5EF4-FFF2-40B4-BE49-F238E27FC236}">
                <a16:creationId xmlns:a16="http://schemas.microsoft.com/office/drawing/2014/main" id="{E23A508D-9F6B-4641-A743-98910266702A}"/>
              </a:ext>
            </a:extLst>
          </p:cNvPr>
          <p:cNvSpPr>
            <a:spLocks noChangeArrowheads="1"/>
          </p:cNvSpPr>
          <p:nvPr/>
        </p:nvSpPr>
        <p:spPr bwMode="auto">
          <a:xfrm>
            <a:off x="8352632" y="2125664"/>
            <a:ext cx="71438" cy="73025"/>
          </a:xfrm>
          <a:prstGeom prst="ellipse">
            <a:avLst/>
          </a:prstGeom>
          <a:solidFill>
            <a:srgbClr val="4D4D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6" name="Line 174">
            <a:extLst>
              <a:ext uri="{FF2B5EF4-FFF2-40B4-BE49-F238E27FC236}">
                <a16:creationId xmlns:a16="http://schemas.microsoft.com/office/drawing/2014/main" id="{A98277DB-3881-4E57-AA01-60819930401C}"/>
              </a:ext>
            </a:extLst>
          </p:cNvPr>
          <p:cNvSpPr>
            <a:spLocks noChangeShapeType="1"/>
          </p:cNvSpPr>
          <p:nvPr/>
        </p:nvSpPr>
        <p:spPr bwMode="auto">
          <a:xfrm flipH="1">
            <a:off x="8390732" y="1043780"/>
            <a:ext cx="961229" cy="0"/>
          </a:xfrm>
          <a:prstGeom prst="line">
            <a:avLst/>
          </a:prstGeom>
          <a:noFill/>
          <a:ln w="12700" cap="rnd">
            <a:solidFill>
              <a:srgbClr val="4D4D4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469676"/>
      </p:ext>
    </p:extLst>
  </p:cSld>
  <p:clrMapOvr>
    <a:masterClrMapping/>
  </p:clrMapOvr>
  <mc:AlternateContent xmlns:mc="http://schemas.openxmlformats.org/markup-compatibility/2006" xmlns:p14="http://schemas.microsoft.com/office/powerpoint/2010/main">
    <mc:Choice Requires="p14">
      <p:transition spd="slow" p14:dur="2000" advTm="195186"/>
    </mc:Choice>
    <mc:Fallback xmlns="">
      <p:transition spd="slow" advTm="19518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204FA4-92F9-4A2B-BADD-C9826254C9AD}"/>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Federal Drinking Water MCL Timeline</a:t>
            </a:r>
          </a:p>
        </p:txBody>
      </p:sp>
      <p:sp>
        <p:nvSpPr>
          <p:cNvPr id="8" name="Text Placeholder 7">
            <a:extLst>
              <a:ext uri="{FF2B5EF4-FFF2-40B4-BE49-F238E27FC236}">
                <a16:creationId xmlns:a16="http://schemas.microsoft.com/office/drawing/2014/main" id="{4514A96F-E5ED-4B59-9D93-C0D117C48763}"/>
              </a:ext>
            </a:extLst>
          </p:cNvPr>
          <p:cNvSpPr>
            <a:spLocks noGrp="1"/>
          </p:cNvSpPr>
          <p:nvPr>
            <p:ph type="body" sz="quarter" idx="15"/>
          </p:nvPr>
        </p:nvSpPr>
        <p:spPr/>
        <p:txBody>
          <a:bodyPr/>
          <a:lstStyle/>
          <a:p>
            <a:r>
              <a:rPr lang="en-US" b="0" dirty="0">
                <a:latin typeface="Open Sans Light" panose="020B0306030504020204" pitchFamily="34" charset="0"/>
                <a:ea typeface="Open Sans Light" panose="020B0306030504020204" pitchFamily="34" charset="0"/>
                <a:cs typeface="Open Sans Light" panose="020B0306030504020204" pitchFamily="34" charset="0"/>
              </a:rPr>
              <a:t>Spring 2021 - Final Regulatory Determination</a:t>
            </a:r>
          </a:p>
          <a:p>
            <a:pPr lvl="1"/>
            <a:r>
              <a:rPr lang="en-US" b="0" dirty="0">
                <a:latin typeface="Open Sans Light" panose="020B0306030504020204" pitchFamily="34" charset="0"/>
                <a:ea typeface="Open Sans Light" panose="020B0306030504020204" pitchFamily="34" charset="0"/>
                <a:cs typeface="Open Sans Light" panose="020B0306030504020204" pitchFamily="34" charset="0"/>
              </a:rPr>
              <a:t>Will regulate PFOA and PFOS</a:t>
            </a:r>
          </a:p>
          <a:p>
            <a:pPr lvl="1"/>
            <a:r>
              <a:rPr lang="en-US" b="0" dirty="0">
                <a:latin typeface="Open Sans Light" panose="020B0306030504020204" pitchFamily="34" charset="0"/>
                <a:ea typeface="Open Sans Light" panose="020B0306030504020204" pitchFamily="34" charset="0"/>
                <a:cs typeface="Open Sans Light" panose="020B0306030504020204" pitchFamily="34" charset="0"/>
              </a:rPr>
              <a:t>Possibly PFBS and </a:t>
            </a:r>
            <a:r>
              <a:rPr lang="en-US" b="0" dirty="0" err="1">
                <a:latin typeface="Open Sans Light" panose="020B0306030504020204" pitchFamily="34" charset="0"/>
                <a:ea typeface="Open Sans Light" panose="020B0306030504020204" pitchFamily="34" charset="0"/>
                <a:cs typeface="Open Sans Light" panose="020B0306030504020204" pitchFamily="34" charset="0"/>
              </a:rPr>
              <a:t>GenX</a:t>
            </a:r>
            <a:endParaRPr lang="en-US" b="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b="0" dirty="0">
                <a:latin typeface="Open Sans Light" panose="020B0306030504020204" pitchFamily="34" charset="0"/>
                <a:ea typeface="Open Sans Light" panose="020B0306030504020204" pitchFamily="34" charset="0"/>
                <a:cs typeface="Open Sans Light" panose="020B0306030504020204" pitchFamily="34" charset="0"/>
              </a:rPr>
              <a:t>Fall 2022 – Proposed MCLs (Expected)</a:t>
            </a:r>
          </a:p>
          <a:p>
            <a:r>
              <a:rPr lang="en-US" b="0" dirty="0">
                <a:latin typeface="Open Sans Light" panose="020B0306030504020204" pitchFamily="34" charset="0"/>
                <a:ea typeface="Open Sans Light" panose="020B0306030504020204" pitchFamily="34" charset="0"/>
                <a:cs typeface="Open Sans Light" panose="020B0306030504020204" pitchFamily="34" charset="0"/>
              </a:rPr>
              <a:t>Fall 2023 – Final MCLs (Expected)</a:t>
            </a:r>
          </a:p>
          <a:p>
            <a:r>
              <a:rPr lang="en-US" b="0" dirty="0">
                <a:latin typeface="Open Sans Light" panose="020B0306030504020204" pitchFamily="34" charset="0"/>
                <a:ea typeface="Open Sans Light" panose="020B0306030504020204" pitchFamily="34" charset="0"/>
                <a:cs typeface="Open Sans Light" panose="020B0306030504020204" pitchFamily="34" charset="0"/>
              </a:rPr>
              <a:t>Fall 2026 – Compliance Required</a:t>
            </a:r>
          </a:p>
        </p:txBody>
      </p:sp>
      <p:sp>
        <p:nvSpPr>
          <p:cNvPr id="9" name="Text Placeholder 8">
            <a:extLst>
              <a:ext uri="{FF2B5EF4-FFF2-40B4-BE49-F238E27FC236}">
                <a16:creationId xmlns:a16="http://schemas.microsoft.com/office/drawing/2014/main" id="{38701197-08E0-455B-A673-9EE0F41B87EE}"/>
              </a:ext>
            </a:extLst>
          </p:cNvPr>
          <p:cNvSpPr>
            <a:spLocks noGrp="1"/>
          </p:cNvSpPr>
          <p:nvPr>
            <p:ph type="body" sz="quarter" idx="19"/>
          </p:nvPr>
        </p:nvSpPr>
        <p:spPr/>
        <p:txBody>
          <a:bodyPr/>
          <a:lstStyle/>
          <a:p>
            <a:endParaRPr lang="en-US"/>
          </a:p>
        </p:txBody>
      </p:sp>
      <p:sp>
        <p:nvSpPr>
          <p:cNvPr id="6" name="Slide Number Placeholder 5">
            <a:extLst>
              <a:ext uri="{FF2B5EF4-FFF2-40B4-BE49-F238E27FC236}">
                <a16:creationId xmlns:a16="http://schemas.microsoft.com/office/drawing/2014/main" id="{5B3FEE02-6123-47B4-8648-A9474CE300A3}"/>
              </a:ext>
            </a:extLst>
          </p:cNvPr>
          <p:cNvSpPr>
            <a:spLocks noGrp="1"/>
          </p:cNvSpPr>
          <p:nvPr>
            <p:ph type="sldNum" sz="quarter" idx="4"/>
          </p:nvPr>
        </p:nvSpPr>
        <p:spPr/>
        <p:txBody>
          <a:bodyPr/>
          <a:lstStyle/>
          <a:p>
            <a:pPr>
              <a:defRPr/>
            </a:pPr>
            <a:fld id="{3D0814A7-6EEF-4E2B-82FD-5338C0AF3E0B}" type="slidenum">
              <a:rPr lang="en-US" smtClean="0"/>
              <a:pPr>
                <a:defRPr/>
              </a:pPr>
              <a:t>11</a:t>
            </a:fld>
            <a:endParaRPr lang="en-US"/>
          </a:p>
        </p:txBody>
      </p:sp>
    </p:spTree>
    <p:extLst>
      <p:ext uri="{BB962C8B-B14F-4D97-AF65-F5344CB8AC3E}">
        <p14:creationId xmlns:p14="http://schemas.microsoft.com/office/powerpoint/2010/main" val="120728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5C817E-A883-4EF9-BCCF-B45EA705AC04}"/>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SAB Review Documents</a:t>
            </a:r>
          </a:p>
        </p:txBody>
      </p:sp>
      <p:sp>
        <p:nvSpPr>
          <p:cNvPr id="8" name="Text Placeholder 7">
            <a:extLst>
              <a:ext uri="{FF2B5EF4-FFF2-40B4-BE49-F238E27FC236}">
                <a16:creationId xmlns:a16="http://schemas.microsoft.com/office/drawing/2014/main" id="{86512597-8776-48AC-A8B5-D7EB54C9EA3D}"/>
              </a:ext>
            </a:extLst>
          </p:cNvPr>
          <p:cNvSpPr>
            <a:spLocks noGrp="1"/>
          </p:cNvSpPr>
          <p:nvPr>
            <p:ph type="body" sz="quarter" idx="15"/>
          </p:nvPr>
        </p:nvSpPr>
        <p:spPr/>
        <p:txBody>
          <a:bodyPr/>
          <a:lstStyle/>
          <a:p>
            <a:r>
              <a:rPr lang="en-US" b="0" dirty="0">
                <a:latin typeface="Open Sans Light" panose="020B0306030504020204" pitchFamily="34" charset="0"/>
                <a:ea typeface="Open Sans Light" panose="020B0306030504020204" pitchFamily="34" charset="0"/>
                <a:cs typeface="Open Sans Light" panose="020B0306030504020204" pitchFamily="34" charset="0"/>
              </a:rPr>
              <a:t>PFOA is likely carcinogen = MCLG of zero</a:t>
            </a:r>
          </a:p>
          <a:p>
            <a:r>
              <a:rPr lang="en-US" b="0" dirty="0">
                <a:latin typeface="Open Sans Light" panose="020B0306030504020204" pitchFamily="34" charset="0"/>
                <a:ea typeface="Open Sans Light" panose="020B0306030504020204" pitchFamily="34" charset="0"/>
                <a:cs typeface="Open Sans Light" panose="020B0306030504020204" pitchFamily="34" charset="0"/>
              </a:rPr>
              <a:t>PFOA and PFOS are harmful at much lower levels than previously thought</a:t>
            </a:r>
          </a:p>
          <a:p>
            <a:pPr lvl="1"/>
            <a:r>
              <a:rPr lang="en-US" b="0" dirty="0" err="1">
                <a:latin typeface="Open Sans Light" panose="020B0306030504020204" pitchFamily="34" charset="0"/>
                <a:ea typeface="Open Sans Light" panose="020B0306030504020204" pitchFamily="34" charset="0"/>
                <a:cs typeface="Open Sans Light" panose="020B0306030504020204" pitchFamily="34" charset="0"/>
              </a:rPr>
              <a:t>RfDs</a:t>
            </a:r>
            <a:r>
              <a:rPr lang="en-US" b="0" dirty="0">
                <a:latin typeface="Open Sans Light" panose="020B0306030504020204" pitchFamily="34" charset="0"/>
                <a:ea typeface="Open Sans Light" panose="020B0306030504020204" pitchFamily="34" charset="0"/>
                <a:cs typeface="Open Sans Light" panose="020B0306030504020204" pitchFamily="34" charset="0"/>
              </a:rPr>
              <a:t> several orders of magnitude lower than current LHAs.</a:t>
            </a:r>
          </a:p>
          <a:p>
            <a:r>
              <a:rPr lang="en-US" b="0" dirty="0">
                <a:latin typeface="Open Sans Light" panose="020B0306030504020204" pitchFamily="34" charset="0"/>
                <a:ea typeface="Open Sans Light" panose="020B0306030504020204" pitchFamily="34" charset="0"/>
                <a:cs typeface="Open Sans Light" panose="020B0306030504020204" pitchFamily="34" charset="0"/>
              </a:rPr>
              <a:t>EPA evaluating approaches to regulating PFAS</a:t>
            </a:r>
          </a:p>
          <a:p>
            <a:pPr lvl="1"/>
            <a:r>
              <a:rPr lang="en-US" b="0" dirty="0">
                <a:latin typeface="Open Sans Light" panose="020B0306030504020204" pitchFamily="34" charset="0"/>
                <a:ea typeface="Open Sans Light" panose="020B0306030504020204" pitchFamily="34" charset="0"/>
                <a:cs typeface="Open Sans Light" panose="020B0306030504020204" pitchFamily="34" charset="0"/>
              </a:rPr>
              <a:t>Individually</a:t>
            </a:r>
          </a:p>
          <a:p>
            <a:pPr lvl="1"/>
            <a:r>
              <a:rPr lang="en-US" b="0" dirty="0">
                <a:latin typeface="Open Sans Light" panose="020B0306030504020204" pitchFamily="34" charset="0"/>
                <a:ea typeface="Open Sans Light" panose="020B0306030504020204" pitchFamily="34" charset="0"/>
                <a:cs typeface="Open Sans Light" panose="020B0306030504020204" pitchFamily="34" charset="0"/>
              </a:rPr>
              <a:t>Group/Class </a:t>
            </a:r>
          </a:p>
          <a:p>
            <a:pPr lvl="1"/>
            <a:r>
              <a:rPr lang="en-US" b="0" dirty="0">
                <a:latin typeface="Open Sans Light" panose="020B0306030504020204" pitchFamily="34" charset="0"/>
                <a:ea typeface="Open Sans Light" panose="020B0306030504020204" pitchFamily="34" charset="0"/>
                <a:cs typeface="Open Sans Light" panose="020B0306030504020204" pitchFamily="34" charset="0"/>
              </a:rPr>
              <a:t>Potency factor</a:t>
            </a:r>
          </a:p>
          <a:p>
            <a:pPr marL="459237" lvl="1" indent="0">
              <a:buNone/>
            </a:pPr>
            <a:endParaRPr lang="en-US" b="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 Placeholder 8">
            <a:extLst>
              <a:ext uri="{FF2B5EF4-FFF2-40B4-BE49-F238E27FC236}">
                <a16:creationId xmlns:a16="http://schemas.microsoft.com/office/drawing/2014/main" id="{480CA73A-F47E-4F22-AFC4-CF75126B8C82}"/>
              </a:ext>
            </a:extLst>
          </p:cNvPr>
          <p:cNvSpPr>
            <a:spLocks noGrp="1"/>
          </p:cNvSpPr>
          <p:nvPr>
            <p:ph type="body" sz="quarter" idx="19"/>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Signs point to limits significantly lower than current LHAs.</a:t>
            </a:r>
          </a:p>
        </p:txBody>
      </p:sp>
      <p:sp>
        <p:nvSpPr>
          <p:cNvPr id="6" name="Slide Number Placeholder 5">
            <a:extLst>
              <a:ext uri="{FF2B5EF4-FFF2-40B4-BE49-F238E27FC236}">
                <a16:creationId xmlns:a16="http://schemas.microsoft.com/office/drawing/2014/main" id="{BAEEFC6D-7D29-46BE-8760-C12C5DB000D7}"/>
              </a:ext>
            </a:extLst>
          </p:cNvPr>
          <p:cNvSpPr>
            <a:spLocks noGrp="1"/>
          </p:cNvSpPr>
          <p:nvPr>
            <p:ph type="sldNum" sz="quarter" idx="4"/>
          </p:nvPr>
        </p:nvSpPr>
        <p:spPr/>
        <p:txBody>
          <a:bodyPr/>
          <a:lstStyle/>
          <a:p>
            <a:pPr>
              <a:defRPr/>
            </a:pPr>
            <a:fld id="{3D0814A7-6EEF-4E2B-82FD-5338C0AF3E0B}" type="slidenum">
              <a:rPr lang="en-US" smtClean="0"/>
              <a:pPr>
                <a:defRPr/>
              </a:pPr>
              <a:t>12</a:t>
            </a:fld>
            <a:endParaRPr lang="en-US"/>
          </a:p>
        </p:txBody>
      </p:sp>
    </p:spTree>
    <p:extLst>
      <p:ext uri="{BB962C8B-B14F-4D97-AF65-F5344CB8AC3E}">
        <p14:creationId xmlns:p14="http://schemas.microsoft.com/office/powerpoint/2010/main" val="379416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27C4-21F4-4DFA-90F2-5C9144916E01}"/>
              </a:ext>
            </a:extLst>
          </p:cNvPr>
          <p:cNvSpPr>
            <a:spLocks noGrp="1"/>
          </p:cNvSpPr>
          <p:nvPr>
            <p:ph type="title"/>
          </p:nvPr>
        </p:nvSpPr>
        <p:spPr/>
        <p:txBody>
          <a:bodyPr/>
          <a:lstStyle/>
          <a:p>
            <a:r>
              <a:rPr lang="en-US" dirty="0"/>
              <a:t>Universe of PFAS Solutions</a:t>
            </a:r>
          </a:p>
        </p:txBody>
      </p:sp>
      <p:sp>
        <p:nvSpPr>
          <p:cNvPr id="3" name="Text Placeholder 2">
            <a:extLst>
              <a:ext uri="{FF2B5EF4-FFF2-40B4-BE49-F238E27FC236}">
                <a16:creationId xmlns:a16="http://schemas.microsoft.com/office/drawing/2014/main" id="{AE67B9F7-E715-4494-AE10-E721156876A1}"/>
              </a:ext>
            </a:extLst>
          </p:cNvPr>
          <p:cNvSpPr>
            <a:spLocks noGrp="1"/>
          </p:cNvSpPr>
          <p:nvPr>
            <p:ph type="body" sz="quarter" idx="19"/>
          </p:nvPr>
        </p:nvSpPr>
        <p:spPr>
          <a:xfrm>
            <a:off x="457072" y="5781890"/>
            <a:ext cx="11276141" cy="552683"/>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No one-size-fits-all solution for treatment of PFAS.</a:t>
            </a:r>
          </a:p>
        </p:txBody>
      </p:sp>
      <p:sp>
        <p:nvSpPr>
          <p:cNvPr id="4" name="Text Placeholder 3">
            <a:extLst>
              <a:ext uri="{FF2B5EF4-FFF2-40B4-BE49-F238E27FC236}">
                <a16:creationId xmlns:a16="http://schemas.microsoft.com/office/drawing/2014/main" id="{9EA87E7B-BAE6-45D5-950F-204FB7468136}"/>
              </a:ext>
            </a:extLst>
          </p:cNvPr>
          <p:cNvSpPr>
            <a:spLocks noGrp="1"/>
          </p:cNvSpPr>
          <p:nvPr>
            <p:ph type="body" sz="quarter" idx="15"/>
          </p:nvPr>
        </p:nvSpPr>
        <p:spPr>
          <a:xfrm>
            <a:off x="503371" y="1422165"/>
            <a:ext cx="10608326" cy="3769408"/>
          </a:xfrm>
        </p:spPr>
        <p:txBody>
          <a:bodyPr/>
          <a:lstStyle/>
          <a:p>
            <a:pPr>
              <a:spcBef>
                <a:spcPts val="1000"/>
              </a:spcBef>
            </a:pPr>
            <a:r>
              <a:rPr lang="en-US" sz="2800" dirty="0">
                <a:latin typeface="Open Sans" panose="020B0606030504020204" pitchFamily="34" charset="0"/>
                <a:ea typeface="Open Sans" panose="020B0606030504020204" pitchFamily="34" charset="0"/>
                <a:cs typeface="Open Sans" panose="020B0606030504020204" pitchFamily="34" charset="0"/>
              </a:rPr>
              <a:t>Treatment (individual vs. regionalized)</a:t>
            </a:r>
          </a:p>
          <a:p>
            <a:pPr lvl="1">
              <a:spcBef>
                <a:spcPts val="1000"/>
              </a:spcBef>
            </a:pPr>
            <a:r>
              <a:rPr lang="en-US" sz="2800" b="0" dirty="0">
                <a:latin typeface="Open Sans" panose="020B0606030504020204" pitchFamily="34" charset="0"/>
                <a:ea typeface="Open Sans" panose="020B0606030504020204" pitchFamily="34" charset="0"/>
                <a:cs typeface="Open Sans" panose="020B0606030504020204" pitchFamily="34" charset="0"/>
              </a:rPr>
              <a:t>Granular Activated Carbon</a:t>
            </a:r>
          </a:p>
          <a:p>
            <a:pPr lvl="1">
              <a:spcBef>
                <a:spcPts val="1000"/>
              </a:spcBef>
            </a:pPr>
            <a:r>
              <a:rPr lang="en-US" sz="2800" b="0" dirty="0">
                <a:latin typeface="Open Sans" panose="020B0606030504020204" pitchFamily="34" charset="0"/>
                <a:ea typeface="Open Sans" panose="020B0606030504020204" pitchFamily="34" charset="0"/>
                <a:cs typeface="Open Sans" panose="020B0606030504020204" pitchFamily="34" charset="0"/>
              </a:rPr>
              <a:t>Ion Exchange</a:t>
            </a:r>
          </a:p>
          <a:p>
            <a:pPr lvl="1">
              <a:spcBef>
                <a:spcPts val="1000"/>
              </a:spcBef>
            </a:pPr>
            <a:r>
              <a:rPr lang="en-US" sz="2800" b="0" dirty="0">
                <a:latin typeface="Open Sans" panose="020B0606030504020204" pitchFamily="34" charset="0"/>
                <a:ea typeface="Open Sans" panose="020B0606030504020204" pitchFamily="34" charset="0"/>
                <a:cs typeface="Open Sans" panose="020B0606030504020204" pitchFamily="34" charset="0"/>
              </a:rPr>
              <a:t>Reverse Osmosis</a:t>
            </a:r>
          </a:p>
          <a:p>
            <a:pPr>
              <a:spcBef>
                <a:spcPts val="1000"/>
              </a:spcBef>
            </a:pPr>
            <a:r>
              <a:rPr lang="en-US" sz="2800" dirty="0">
                <a:latin typeface="Open Sans" panose="020B0606030504020204" pitchFamily="34" charset="0"/>
                <a:ea typeface="Open Sans" panose="020B0606030504020204" pitchFamily="34" charset="0"/>
                <a:cs typeface="Open Sans" panose="020B0606030504020204" pitchFamily="34" charset="0"/>
              </a:rPr>
              <a:t>Purchase treated water</a:t>
            </a:r>
          </a:p>
          <a:p>
            <a:pPr>
              <a:spcBef>
                <a:spcPts val="1000"/>
              </a:spcBef>
            </a:pPr>
            <a:r>
              <a:rPr lang="en-US" sz="2800" dirty="0">
                <a:latin typeface="Open Sans" panose="020B0606030504020204" pitchFamily="34" charset="0"/>
                <a:ea typeface="Open Sans" panose="020B0606030504020204" pitchFamily="34" charset="0"/>
                <a:cs typeface="Open Sans" panose="020B0606030504020204" pitchFamily="34" charset="0"/>
              </a:rPr>
              <a:t>New water supplies </a:t>
            </a:r>
          </a:p>
          <a:p>
            <a:pPr>
              <a:spcBef>
                <a:spcPts val="1000"/>
              </a:spcBef>
            </a:pPr>
            <a:r>
              <a:rPr lang="en-US" sz="2800" dirty="0">
                <a:latin typeface="Open Sans" panose="020B0606030504020204" pitchFamily="34" charset="0"/>
                <a:ea typeface="Open Sans" panose="020B0606030504020204" pitchFamily="34" charset="0"/>
                <a:cs typeface="Open Sans" panose="020B0606030504020204" pitchFamily="34" charset="0"/>
              </a:rPr>
              <a:t>Blending</a:t>
            </a:r>
          </a:p>
        </p:txBody>
      </p:sp>
      <p:sp>
        <p:nvSpPr>
          <p:cNvPr id="8" name="Slide Number Placeholder">
            <a:extLst>
              <a:ext uri="{FF2B5EF4-FFF2-40B4-BE49-F238E27FC236}">
                <a16:creationId xmlns:a16="http://schemas.microsoft.com/office/drawing/2014/main" id="{4C2404CE-5E74-4DFC-B56F-3E17BC3A093C}"/>
              </a:ext>
            </a:extLst>
          </p:cNvPr>
          <p:cNvSpPr>
            <a:spLocks noGrp="1"/>
          </p:cNvSpPr>
          <p:nvPr>
            <p:ph type="sldNum" sz="quarter" idx="4"/>
          </p:nvPr>
        </p:nvSpPr>
        <p:spPr bwMode="auto">
          <a:xfrm>
            <a:off x="11815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13</a:t>
            </a:fld>
            <a:endParaRPr lang="en-US" dirty="0"/>
          </a:p>
        </p:txBody>
      </p:sp>
      <p:pic>
        <p:nvPicPr>
          <p:cNvPr id="9" name="Picture 8">
            <a:extLst>
              <a:ext uri="{FF2B5EF4-FFF2-40B4-BE49-F238E27FC236}">
                <a16:creationId xmlns:a16="http://schemas.microsoft.com/office/drawing/2014/main" id="{8D2C5E00-3F1D-4375-8106-39CA9141F4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691756" y="994915"/>
            <a:ext cx="4743184" cy="4764986"/>
          </a:xfrm>
          <a:prstGeom prst="rect">
            <a:avLst/>
          </a:prstGeom>
          <a:noFill/>
        </p:spPr>
      </p:pic>
    </p:spTree>
    <p:extLst>
      <p:ext uri="{BB962C8B-B14F-4D97-AF65-F5344CB8AC3E}">
        <p14:creationId xmlns:p14="http://schemas.microsoft.com/office/powerpoint/2010/main" val="1665948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73FD-702B-44C9-8392-A2E533506CDC}"/>
              </a:ext>
            </a:extLst>
          </p:cNvPr>
          <p:cNvSpPr>
            <a:spLocks noGrp="1"/>
          </p:cNvSpPr>
          <p:nvPr>
            <p:ph type="title"/>
          </p:nvPr>
        </p:nvSpPr>
        <p:spPr>
          <a:xfrm>
            <a:off x="5376582" y="603257"/>
            <a:ext cx="6356631" cy="114300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Best Available Technology – GAC/IX</a:t>
            </a:r>
          </a:p>
        </p:txBody>
      </p:sp>
      <p:sp>
        <p:nvSpPr>
          <p:cNvPr id="3" name="Text Placeholder 2">
            <a:extLst>
              <a:ext uri="{FF2B5EF4-FFF2-40B4-BE49-F238E27FC236}">
                <a16:creationId xmlns:a16="http://schemas.microsoft.com/office/drawing/2014/main" id="{17249349-C99D-4AF0-8587-D5ED49484BE5}"/>
              </a:ext>
            </a:extLst>
          </p:cNvPr>
          <p:cNvSpPr>
            <a:spLocks noGrp="1"/>
          </p:cNvSpPr>
          <p:nvPr>
            <p:ph type="body" sz="quarter" idx="15"/>
          </p:nvPr>
        </p:nvSpPr>
        <p:spPr>
          <a:xfrm>
            <a:off x="5376582" y="1746257"/>
            <a:ext cx="6356631" cy="3877623"/>
          </a:xfrm>
        </p:spPr>
        <p:txBody>
          <a:bodyPr/>
          <a:lstStyle/>
          <a:p>
            <a:pPr>
              <a:lnSpc>
                <a:spcPct val="100000"/>
              </a:lnSpc>
            </a:pPr>
            <a:r>
              <a:rPr lang="en-US" sz="2000" dirty="0">
                <a:latin typeface="Open Sans" panose="020B0606030504020204" pitchFamily="34" charset="0"/>
                <a:ea typeface="Open Sans" panose="020B0606030504020204" pitchFamily="34" charset="0"/>
                <a:cs typeface="Open Sans" panose="020B0606030504020204" pitchFamily="34" charset="0"/>
              </a:rPr>
              <a:t>Limited capacity for adsorption</a:t>
            </a:r>
          </a:p>
          <a:p>
            <a:pPr>
              <a:lnSpc>
                <a:spcPct val="100000"/>
              </a:lnSpc>
            </a:pPr>
            <a:r>
              <a:rPr lang="en-US" sz="2000" dirty="0">
                <a:latin typeface="Open Sans" panose="020B0606030504020204" pitchFamily="34" charset="0"/>
                <a:ea typeface="Open Sans" panose="020B0606030504020204" pitchFamily="34" charset="0"/>
                <a:cs typeface="Open Sans" panose="020B0606030504020204" pitchFamily="34" charset="0"/>
              </a:rPr>
              <a:t>GAC – Removes broad organics; reactivate</a:t>
            </a:r>
          </a:p>
          <a:p>
            <a:pPr>
              <a:lnSpc>
                <a:spcPct val="100000"/>
              </a:lnSpc>
            </a:pPr>
            <a:r>
              <a:rPr lang="en-US" sz="2000" dirty="0">
                <a:latin typeface="Open Sans" panose="020B0606030504020204" pitchFamily="34" charset="0"/>
                <a:ea typeface="Open Sans" panose="020B0606030504020204" pitchFamily="34" charset="0"/>
                <a:cs typeface="Open Sans" panose="020B0606030504020204" pitchFamily="34" charset="0"/>
              </a:rPr>
              <a:t>IX – Targeted removal of PFAS; single-use</a:t>
            </a:r>
          </a:p>
          <a:p>
            <a:pPr>
              <a:lnSpc>
                <a:spcPct val="100000"/>
              </a:lnSpc>
            </a:pPr>
            <a:r>
              <a:rPr lang="en-US" sz="2000" dirty="0">
                <a:latin typeface="Open Sans" panose="020B0606030504020204" pitchFamily="34" charset="0"/>
                <a:ea typeface="Open Sans" panose="020B0606030504020204" pitchFamily="34" charset="0"/>
                <a:cs typeface="Open Sans" panose="020B0606030504020204" pitchFamily="34" charset="0"/>
              </a:rPr>
              <a:t>Replacement frequency impacts costs</a:t>
            </a:r>
          </a:p>
          <a:p>
            <a:pPr>
              <a:lnSpc>
                <a:spcPct val="100000"/>
              </a:lnSpc>
            </a:pPr>
            <a:r>
              <a:rPr lang="en-US" sz="2000" dirty="0">
                <a:latin typeface="Open Sans" panose="020B0606030504020204" pitchFamily="34" charset="0"/>
                <a:ea typeface="Open Sans" panose="020B0606030504020204" pitchFamily="34" charset="0"/>
                <a:cs typeface="Open Sans" panose="020B0606030504020204" pitchFamily="34" charset="0"/>
              </a:rPr>
              <a:t>Piloting recommended to determine:</a:t>
            </a:r>
          </a:p>
          <a:p>
            <a:pPr lvl="1">
              <a:lnSpc>
                <a:spcPct val="100000"/>
              </a:lnSpc>
            </a:pPr>
            <a:r>
              <a:rPr lang="en-US" sz="1800" dirty="0">
                <a:latin typeface="Open Sans" panose="020B0606030504020204" pitchFamily="34" charset="0"/>
                <a:ea typeface="Open Sans" panose="020B0606030504020204" pitchFamily="34" charset="0"/>
                <a:cs typeface="Open Sans" panose="020B0606030504020204" pitchFamily="34" charset="0"/>
              </a:rPr>
              <a:t>Media selection</a:t>
            </a:r>
          </a:p>
          <a:p>
            <a:pPr lvl="1">
              <a:lnSpc>
                <a:spcPct val="100000"/>
              </a:lnSpc>
            </a:pPr>
            <a:r>
              <a:rPr lang="en-US" sz="1800" dirty="0">
                <a:latin typeface="Open Sans" panose="020B0606030504020204" pitchFamily="34" charset="0"/>
                <a:ea typeface="Open Sans" panose="020B0606030504020204" pitchFamily="34" charset="0"/>
                <a:cs typeface="Open Sans" panose="020B0606030504020204" pitchFamily="34" charset="0"/>
              </a:rPr>
              <a:t>Expected PFAS removal</a:t>
            </a:r>
          </a:p>
          <a:p>
            <a:pPr lvl="1">
              <a:lnSpc>
                <a:spcPct val="100000"/>
              </a:lnSpc>
            </a:pPr>
            <a:r>
              <a:rPr lang="en-US" sz="1800" dirty="0">
                <a:latin typeface="Open Sans" panose="020B0606030504020204" pitchFamily="34" charset="0"/>
                <a:ea typeface="Open Sans" panose="020B0606030504020204" pitchFamily="34" charset="0"/>
                <a:cs typeface="Open Sans" panose="020B0606030504020204" pitchFamily="34" charset="0"/>
              </a:rPr>
              <a:t>Lifecycle cost evaluation</a:t>
            </a:r>
          </a:p>
          <a:p>
            <a:pPr>
              <a:lnSpc>
                <a:spcPct val="100000"/>
              </a:lnSpc>
            </a:pPr>
            <a:r>
              <a:rPr lang="en-US" sz="2000" dirty="0">
                <a:latin typeface="Open Sans" panose="020B0606030504020204" pitchFamily="34" charset="0"/>
                <a:ea typeface="Open Sans" panose="020B0606030504020204" pitchFamily="34" charset="0"/>
                <a:cs typeface="Open Sans" panose="020B0606030504020204" pitchFamily="34" charset="0"/>
              </a:rPr>
              <a:t>Media replacement can impact operations</a:t>
            </a:r>
          </a:p>
          <a:p>
            <a:pPr>
              <a:lnSpc>
                <a:spcPct val="100000"/>
              </a:lnSpc>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7711D6BF-C810-4219-864C-B97645D66E9B}"/>
              </a:ext>
            </a:extLst>
          </p:cNvPr>
          <p:cNvSpPr>
            <a:spLocks noGrp="1"/>
          </p:cNvSpPr>
          <p:nvPr>
            <p:ph type="body" sz="quarter" idx="19"/>
          </p:nvPr>
        </p:nvSpPr>
        <p:spPr>
          <a:xfrm>
            <a:off x="5376582" y="5796092"/>
            <a:ext cx="6356631" cy="720808"/>
          </a:xfrm>
        </p:spPr>
        <p:txBody>
          <a:bodyPr/>
          <a:lstStyle/>
          <a:p>
            <a:r>
              <a:rPr lang="en-US"/>
              <a:t>GAC/IX provide flexibility to adapt.</a:t>
            </a:r>
          </a:p>
        </p:txBody>
      </p:sp>
      <p:pic>
        <p:nvPicPr>
          <p:cNvPr id="8" name="Picture Placeholder 8">
            <a:extLst>
              <a:ext uri="{FF2B5EF4-FFF2-40B4-BE49-F238E27FC236}">
                <a16:creationId xmlns:a16="http://schemas.microsoft.com/office/drawing/2014/main" id="{BB3F739A-BF0C-4B9A-B943-99C39F54D9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26" r="57474"/>
          <a:stretch/>
        </p:blipFill>
        <p:spPr>
          <a:xfrm>
            <a:off x="-75414" y="0"/>
            <a:ext cx="4572000" cy="6858000"/>
          </a:xfrm>
          <a:prstGeom prst="rect">
            <a:avLst/>
          </a:prstGeom>
        </p:spPr>
      </p:pic>
      <p:sp>
        <p:nvSpPr>
          <p:cNvPr id="7" name="Slide Number Placeholder">
            <a:extLst>
              <a:ext uri="{FF2B5EF4-FFF2-40B4-BE49-F238E27FC236}">
                <a16:creationId xmlns:a16="http://schemas.microsoft.com/office/drawing/2014/main" id="{9A41271A-D409-4153-81FB-ACDC1CDCFCDE}"/>
              </a:ext>
            </a:extLst>
          </p:cNvPr>
          <p:cNvSpPr>
            <a:spLocks noGrp="1"/>
          </p:cNvSpPr>
          <p:nvPr>
            <p:ph type="sldNum" sz="quarter" idx="4"/>
          </p:nvPr>
        </p:nvSpPr>
        <p:spPr bwMode="auto">
          <a:xfrm>
            <a:off x="11815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14</a:t>
            </a:fld>
            <a:endParaRPr lang="en-US"/>
          </a:p>
        </p:txBody>
      </p:sp>
      <p:pic>
        <p:nvPicPr>
          <p:cNvPr id="9" name="Picture 8">
            <a:extLst>
              <a:ext uri="{FF2B5EF4-FFF2-40B4-BE49-F238E27FC236}">
                <a16:creationId xmlns:a16="http://schemas.microsoft.com/office/drawing/2014/main" id="{34212829-9961-4070-966A-8179E349C4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14" y="0"/>
            <a:ext cx="5143500" cy="6858000"/>
          </a:xfrm>
          <a:prstGeom prst="rect">
            <a:avLst/>
          </a:prstGeom>
        </p:spPr>
      </p:pic>
    </p:spTree>
    <p:extLst>
      <p:ext uri="{BB962C8B-B14F-4D97-AF65-F5344CB8AC3E}">
        <p14:creationId xmlns:p14="http://schemas.microsoft.com/office/powerpoint/2010/main" val="246903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98DCE7B-BB46-4E29-9C7D-F8CCCF91FB80}"/>
              </a:ext>
            </a:extLst>
          </p:cNvPr>
          <p:cNvSpPr txBox="1">
            <a:spLocks/>
          </p:cNvSpPr>
          <p:nvPr/>
        </p:nvSpPr>
        <p:spPr>
          <a:xfrm>
            <a:off x="6411604" y="1746257"/>
            <a:ext cx="5556619" cy="3651247"/>
          </a:xfrm>
          <a:prstGeom prst="rect">
            <a:avLst/>
          </a:prstGeom>
        </p:spPr>
        <p:txBody>
          <a:bodyPr lIns="0" tIns="0" rIns="0" bIns="0"/>
          <a:lstStyle>
            <a:lvl1pPr marL="236538" indent="-236538" algn="l" defTabSz="1218987" rtl="0" eaLnBrk="0" fontAlgn="base" hangingPunct="0">
              <a:lnSpc>
                <a:spcPct val="100000"/>
              </a:lnSpc>
              <a:spcBef>
                <a:spcPts val="1200"/>
              </a:spcBef>
              <a:spcAft>
                <a:spcPct val="0"/>
              </a:spcAft>
              <a:buClr>
                <a:srgbClr val="005596"/>
              </a:buClr>
              <a:buFontTx/>
              <a:buChar char="•"/>
              <a:tabLst/>
              <a:defRPr lang="en-US" sz="2400" b="1" kern="0">
                <a:solidFill>
                  <a:schemeClr val="accent6"/>
                </a:solidFill>
                <a:latin typeface="+mn-lt"/>
                <a:ea typeface="Gill Sans MT" charset="0"/>
                <a:cs typeface="Gill Sans MT" charset="0"/>
              </a:defRPr>
            </a:lvl1pPr>
            <a:lvl2pPr marL="463550" indent="-227013" algn="l" defTabSz="1218987" rtl="0" eaLnBrk="0" fontAlgn="base" hangingPunct="0">
              <a:lnSpc>
                <a:spcPct val="100000"/>
              </a:lnSpc>
              <a:spcBef>
                <a:spcPts val="1200"/>
              </a:spcBef>
              <a:spcAft>
                <a:spcPct val="0"/>
              </a:spcAft>
              <a:buClr>
                <a:schemeClr val="bg2"/>
              </a:buClr>
              <a:buFontTx/>
              <a:buChar char="•"/>
              <a:tabLst/>
              <a:defRPr lang="en-US" sz="2400" b="1" kern="0">
                <a:solidFill>
                  <a:schemeClr val="accent6"/>
                </a:solidFill>
                <a:latin typeface="+mn-lt"/>
                <a:ea typeface="Gill Sans MT" charset="0"/>
                <a:cs typeface="Gill Sans MT" charset="0"/>
              </a:defRPr>
            </a:lvl2pPr>
            <a:lvl3pPr marL="690563" indent="-227013" algn="l" defTabSz="1218987" rtl="0" eaLnBrk="0" fontAlgn="base" hangingPunct="0">
              <a:lnSpc>
                <a:spcPct val="100000"/>
              </a:lnSpc>
              <a:spcBef>
                <a:spcPts val="1200"/>
              </a:spcBef>
              <a:spcAft>
                <a:spcPct val="0"/>
              </a:spcAft>
              <a:buClr>
                <a:schemeClr val="bg2"/>
              </a:buClr>
              <a:buFontTx/>
              <a:buChar char="•"/>
              <a:tabLst/>
              <a:defRPr lang="en-US" sz="2400" b="1" kern="0">
                <a:solidFill>
                  <a:schemeClr val="accent6"/>
                </a:solidFill>
                <a:latin typeface="+mn-lt"/>
                <a:ea typeface="Gill Sans MT" charset="0"/>
                <a:cs typeface="Gill Sans MT" charset="0"/>
              </a:defRPr>
            </a:lvl3pPr>
            <a:lvl4pPr marL="919163" indent="-228600" algn="l" defTabSz="1218987" rtl="0" eaLnBrk="0" fontAlgn="base" hangingPunct="0">
              <a:lnSpc>
                <a:spcPct val="100000"/>
              </a:lnSpc>
              <a:spcBef>
                <a:spcPts val="1200"/>
              </a:spcBef>
              <a:spcAft>
                <a:spcPct val="0"/>
              </a:spcAft>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algn="l" defTabSz="1218987" rtl="0" eaLnBrk="0" fontAlgn="base" hangingPunct="0">
              <a:lnSpc>
                <a:spcPct val="100000"/>
              </a:lnSpc>
              <a:spcBef>
                <a:spcPts val="1200"/>
              </a:spcBef>
              <a:spcAft>
                <a:spcPct val="0"/>
              </a:spcAft>
              <a:buClr>
                <a:schemeClr val="bg2"/>
              </a:buClr>
              <a:buFontTx/>
              <a:buChar char="•"/>
              <a:tabLst/>
              <a:defRPr lang="en-US" sz="2400" b="1" kern="0">
                <a:solidFill>
                  <a:schemeClr val="accent6"/>
                </a:solidFill>
                <a:latin typeface="+mn-lt"/>
                <a:ea typeface="Gill Sans MT" charset="0"/>
                <a:cs typeface="Gill Sans MT" charset="0"/>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a:lstStyle>
          <a:p>
            <a:r>
              <a:rPr lang="en-US" dirty="0"/>
              <a:t>Breakthrough order based on </a:t>
            </a:r>
          </a:p>
          <a:p>
            <a:pPr lvl="1"/>
            <a:r>
              <a:rPr lang="en-US" dirty="0"/>
              <a:t>Straight carbon length</a:t>
            </a:r>
          </a:p>
          <a:p>
            <a:pPr lvl="1"/>
            <a:r>
              <a:rPr lang="en-US" dirty="0"/>
              <a:t>Sulfate or acid functional group</a:t>
            </a:r>
          </a:p>
          <a:p>
            <a:r>
              <a:rPr lang="en-US" dirty="0"/>
              <a:t>Treatment validation/optimization</a:t>
            </a:r>
          </a:p>
          <a:p>
            <a:pPr lvl="1"/>
            <a:r>
              <a:rPr lang="en-US" dirty="0"/>
              <a:t>Doubling the EBCT resulted in 70% improvement in GAC replacement</a:t>
            </a:r>
          </a:p>
          <a:p>
            <a:r>
              <a:rPr lang="en-US" dirty="0"/>
              <a:t>Adjusting replacement provides flexibility in uncertain regulatory environment</a:t>
            </a:r>
          </a:p>
        </p:txBody>
      </p:sp>
      <p:pic>
        <p:nvPicPr>
          <p:cNvPr id="8" name="Picture 7">
            <a:extLst>
              <a:ext uri="{FF2B5EF4-FFF2-40B4-BE49-F238E27FC236}">
                <a16:creationId xmlns:a16="http://schemas.microsoft.com/office/drawing/2014/main" id="{C3C650E1-68F4-4C5F-8177-C6CD2E0C95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2849" y="1349255"/>
            <a:ext cx="6065906" cy="4577306"/>
          </a:xfrm>
          <a:prstGeom prst="rect">
            <a:avLst/>
          </a:prstGeom>
          <a:noFill/>
        </p:spPr>
      </p:pic>
      <p:sp>
        <p:nvSpPr>
          <p:cNvPr id="9" name="Text Placeholder 3">
            <a:extLst>
              <a:ext uri="{FF2B5EF4-FFF2-40B4-BE49-F238E27FC236}">
                <a16:creationId xmlns:a16="http://schemas.microsoft.com/office/drawing/2014/main" id="{6527AA85-459D-47B5-B24F-691A18BC4728}"/>
              </a:ext>
            </a:extLst>
          </p:cNvPr>
          <p:cNvSpPr>
            <a:spLocks noGrp="1"/>
          </p:cNvSpPr>
          <p:nvPr>
            <p:ph type="body" sz="quarter" idx="19"/>
          </p:nvPr>
        </p:nvSpPr>
        <p:spPr>
          <a:xfrm>
            <a:off x="413660" y="5761436"/>
            <a:ext cx="9983435" cy="720808"/>
          </a:xfrm>
        </p:spPr>
        <p:txBody>
          <a:bodyPr/>
          <a:lstStyle/>
          <a:p>
            <a:r>
              <a:rPr lang="en-US"/>
              <a:t>Piloting provides certainty in the selected treatment method.</a:t>
            </a:r>
          </a:p>
        </p:txBody>
      </p:sp>
      <p:sp>
        <p:nvSpPr>
          <p:cNvPr id="13" name="Title 1">
            <a:extLst>
              <a:ext uri="{FF2B5EF4-FFF2-40B4-BE49-F238E27FC236}">
                <a16:creationId xmlns:a16="http://schemas.microsoft.com/office/drawing/2014/main" id="{8152D638-6441-4D3E-97A7-068B8A622B47}"/>
              </a:ext>
            </a:extLst>
          </p:cNvPr>
          <p:cNvSpPr>
            <a:spLocks noGrp="1"/>
          </p:cNvSpPr>
          <p:nvPr>
            <p:ph type="title"/>
          </p:nvPr>
        </p:nvSpPr>
        <p:spPr>
          <a:xfrm>
            <a:off x="706056" y="603257"/>
            <a:ext cx="11027157" cy="1143000"/>
          </a:xfrm>
        </p:spPr>
        <p:txBody>
          <a:bodyPr/>
          <a:lstStyle/>
          <a:p>
            <a:r>
              <a:rPr lang="en-US" dirty="0"/>
              <a:t>The Importance of Piloting</a:t>
            </a:r>
          </a:p>
        </p:txBody>
      </p:sp>
      <p:sp>
        <p:nvSpPr>
          <p:cNvPr id="14" name="Slide Number Placeholder">
            <a:extLst>
              <a:ext uri="{FF2B5EF4-FFF2-40B4-BE49-F238E27FC236}">
                <a16:creationId xmlns:a16="http://schemas.microsoft.com/office/drawing/2014/main" id="{2C5A267D-BED8-4450-95A8-9084E4D5DF40}"/>
              </a:ext>
            </a:extLst>
          </p:cNvPr>
          <p:cNvSpPr>
            <a:spLocks noGrp="1"/>
          </p:cNvSpPr>
          <p:nvPr>
            <p:ph type="sldNum" sz="quarter" idx="4"/>
          </p:nvPr>
        </p:nvSpPr>
        <p:spPr bwMode="auto">
          <a:xfrm>
            <a:off x="11815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15</a:t>
            </a:fld>
            <a:endParaRPr lang="en-US"/>
          </a:p>
        </p:txBody>
      </p:sp>
    </p:spTree>
    <p:extLst>
      <p:ext uri="{BB962C8B-B14F-4D97-AF65-F5344CB8AC3E}">
        <p14:creationId xmlns:p14="http://schemas.microsoft.com/office/powerpoint/2010/main" val="2614886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0C60-FA21-4A2F-8B66-B21B3609DADD}"/>
              </a:ext>
            </a:extLst>
          </p:cNvPr>
          <p:cNvSpPr>
            <a:spLocks noGrp="1"/>
          </p:cNvSpPr>
          <p:nvPr>
            <p:ph type="title"/>
          </p:nvPr>
        </p:nvSpPr>
        <p:spPr/>
        <p:txBody>
          <a:bodyPr/>
          <a:lstStyle/>
          <a:p>
            <a:r>
              <a:rPr lang="en-US"/>
              <a:t>Membrane Processes</a:t>
            </a:r>
          </a:p>
        </p:txBody>
      </p:sp>
      <p:sp>
        <p:nvSpPr>
          <p:cNvPr id="3" name="Text Placeholder 2">
            <a:extLst>
              <a:ext uri="{FF2B5EF4-FFF2-40B4-BE49-F238E27FC236}">
                <a16:creationId xmlns:a16="http://schemas.microsoft.com/office/drawing/2014/main" id="{11C9AC73-3BCF-4DCB-B8BD-BD5887D87751}"/>
              </a:ext>
            </a:extLst>
          </p:cNvPr>
          <p:cNvSpPr>
            <a:spLocks noGrp="1"/>
          </p:cNvSpPr>
          <p:nvPr>
            <p:ph type="body" sz="quarter" idx="15"/>
          </p:nvPr>
        </p:nvSpPr>
        <p:spPr>
          <a:xfrm>
            <a:off x="5027612" y="1512711"/>
            <a:ext cx="6705601" cy="3884793"/>
          </a:xfrm>
        </p:spPr>
        <p:txBody>
          <a:bodyPr/>
          <a:lstStyle/>
          <a:p>
            <a:pPr>
              <a:lnSpc>
                <a:spcPct val="80000"/>
              </a:lnSpc>
            </a:pPr>
            <a:r>
              <a:rPr lang="en-US" dirty="0"/>
              <a:t>Applicable to NF and RO</a:t>
            </a:r>
          </a:p>
          <a:p>
            <a:pPr>
              <a:lnSpc>
                <a:spcPct val="80000"/>
              </a:lnSpc>
            </a:pPr>
            <a:r>
              <a:rPr lang="en-US" dirty="0"/>
              <a:t>Near complete removal of all PFAS (&gt;95%)</a:t>
            </a:r>
          </a:p>
          <a:p>
            <a:pPr>
              <a:lnSpc>
                <a:spcPct val="80000"/>
              </a:lnSpc>
            </a:pPr>
            <a:r>
              <a:rPr lang="en-US" dirty="0"/>
              <a:t>Can be combined with GAC or IX for greater removal</a:t>
            </a:r>
          </a:p>
          <a:p>
            <a:pPr>
              <a:lnSpc>
                <a:spcPct val="80000"/>
              </a:lnSpc>
            </a:pPr>
            <a:r>
              <a:rPr lang="en-US" dirty="0"/>
              <a:t>Requires ~15% more raw water</a:t>
            </a:r>
          </a:p>
          <a:p>
            <a:pPr>
              <a:lnSpc>
                <a:spcPct val="80000"/>
              </a:lnSpc>
            </a:pPr>
            <a:r>
              <a:rPr lang="en-US" dirty="0"/>
              <a:t>High levels of PFAS in concentrate stream</a:t>
            </a:r>
          </a:p>
          <a:p>
            <a:pPr>
              <a:lnSpc>
                <a:spcPct val="80000"/>
              </a:lnSpc>
            </a:pPr>
            <a:r>
              <a:rPr lang="en-US" dirty="0"/>
              <a:t>Inland desalination very costly</a:t>
            </a:r>
          </a:p>
          <a:p>
            <a:pPr>
              <a:lnSpc>
                <a:spcPct val="80000"/>
              </a:lnSpc>
            </a:pPr>
            <a:r>
              <a:rPr lang="en-US" dirty="0"/>
              <a:t>Need for pre- and post-treatment</a:t>
            </a:r>
          </a:p>
          <a:p>
            <a:pPr>
              <a:lnSpc>
                <a:spcPct val="70000"/>
              </a:lnSpc>
            </a:pPr>
            <a:endParaRPr lang="en-US" dirty="0"/>
          </a:p>
          <a:p>
            <a:pPr>
              <a:lnSpc>
                <a:spcPct val="70000"/>
              </a:lnSpc>
            </a:pPr>
            <a:endParaRPr lang="en-US" dirty="0"/>
          </a:p>
          <a:p>
            <a:pPr>
              <a:lnSpc>
                <a:spcPct val="70000"/>
              </a:lnSpc>
            </a:pPr>
            <a:endParaRPr lang="en-US" dirty="0"/>
          </a:p>
          <a:p>
            <a:pPr>
              <a:lnSpc>
                <a:spcPct val="70000"/>
              </a:lnSpc>
            </a:pPr>
            <a:endParaRPr lang="en-US" dirty="0"/>
          </a:p>
        </p:txBody>
      </p:sp>
      <p:sp>
        <p:nvSpPr>
          <p:cNvPr id="4" name="Text Placeholder 3">
            <a:extLst>
              <a:ext uri="{FF2B5EF4-FFF2-40B4-BE49-F238E27FC236}">
                <a16:creationId xmlns:a16="http://schemas.microsoft.com/office/drawing/2014/main" id="{BFFC1735-A6B7-44D9-B1E5-7CDD64CC39F4}"/>
              </a:ext>
            </a:extLst>
          </p:cNvPr>
          <p:cNvSpPr>
            <a:spLocks noGrp="1"/>
          </p:cNvSpPr>
          <p:nvPr>
            <p:ph type="body" sz="quarter" idx="19"/>
          </p:nvPr>
        </p:nvSpPr>
        <p:spPr>
          <a:xfrm>
            <a:off x="5027612" y="5850961"/>
            <a:ext cx="6705601" cy="720808"/>
          </a:xfrm>
        </p:spPr>
        <p:txBody>
          <a:bodyPr/>
          <a:lstStyle/>
          <a:p>
            <a:r>
              <a:rPr lang="en-US" sz="2800" dirty="0"/>
              <a:t>RO becomes more favorable with high concentrations of PFAS.</a:t>
            </a:r>
          </a:p>
        </p:txBody>
      </p:sp>
      <p:pic>
        <p:nvPicPr>
          <p:cNvPr id="9" name="Picture Placeholder 8">
            <a:extLst>
              <a:ext uri="{FF2B5EF4-FFF2-40B4-BE49-F238E27FC236}">
                <a16:creationId xmlns:a16="http://schemas.microsoft.com/office/drawing/2014/main" id="{C75974F1-6100-4D2C-B807-838BEAF593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703" r="5703"/>
          <a:stretch>
            <a:fillRect/>
          </a:stretch>
        </p:blipFill>
        <p:spPr/>
      </p:pic>
      <p:sp>
        <p:nvSpPr>
          <p:cNvPr id="8" name="Slide Number Placeholder">
            <a:extLst>
              <a:ext uri="{FF2B5EF4-FFF2-40B4-BE49-F238E27FC236}">
                <a16:creationId xmlns:a16="http://schemas.microsoft.com/office/drawing/2014/main" id="{F72E9092-33A8-4F3B-9EA2-19C0C9C31992}"/>
              </a:ext>
            </a:extLst>
          </p:cNvPr>
          <p:cNvSpPr>
            <a:spLocks noGrp="1"/>
          </p:cNvSpPr>
          <p:nvPr>
            <p:ph type="sldNum" sz="quarter" idx="4"/>
          </p:nvPr>
        </p:nvSpPr>
        <p:spPr bwMode="auto">
          <a:xfrm>
            <a:off x="11815940" y="650252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16</a:t>
            </a:fld>
            <a:endParaRPr lang="en-US"/>
          </a:p>
        </p:txBody>
      </p:sp>
    </p:spTree>
    <p:extLst>
      <p:ext uri="{BB962C8B-B14F-4D97-AF65-F5344CB8AC3E}">
        <p14:creationId xmlns:p14="http://schemas.microsoft.com/office/powerpoint/2010/main" val="583934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7B7047-16BF-49E8-B037-FAFEF534CBC8}"/>
              </a:ext>
            </a:extLst>
          </p:cNvPr>
          <p:cNvSpPr>
            <a:spLocks noGrp="1"/>
          </p:cNvSpPr>
          <p:nvPr>
            <p:ph type="title"/>
          </p:nvPr>
        </p:nvSpPr>
        <p:spPr/>
        <p:txBody>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Available Treatment Technologies</a:t>
            </a:r>
          </a:p>
        </p:txBody>
      </p:sp>
      <p:graphicFrame>
        <p:nvGraphicFramePr>
          <p:cNvPr id="8" name="Table 7">
            <a:extLst>
              <a:ext uri="{FF2B5EF4-FFF2-40B4-BE49-F238E27FC236}">
                <a16:creationId xmlns:a16="http://schemas.microsoft.com/office/drawing/2014/main" id="{9F289287-CCA8-4A7D-BE0E-9B88F6ACC5E1}"/>
              </a:ext>
            </a:extLst>
          </p:cNvPr>
          <p:cNvGraphicFramePr>
            <a:graphicFrameLocks noGrp="1"/>
          </p:cNvGraphicFramePr>
          <p:nvPr/>
        </p:nvGraphicFramePr>
        <p:xfrm>
          <a:off x="455613" y="1193800"/>
          <a:ext cx="11277600" cy="4775426"/>
        </p:xfrm>
        <a:graphic>
          <a:graphicData uri="http://schemas.openxmlformats.org/drawingml/2006/table">
            <a:tbl>
              <a:tblPr firstRow="1" bandRow="1">
                <a:tableStyleId>{5940675A-B579-460E-94D1-54222C63F5DA}</a:tableStyleId>
              </a:tblPr>
              <a:tblGrid>
                <a:gridCol w="1855787">
                  <a:extLst>
                    <a:ext uri="{9D8B030D-6E8A-4147-A177-3AD203B41FA5}">
                      <a16:colId xmlns:a16="http://schemas.microsoft.com/office/drawing/2014/main" val="1627227809"/>
                    </a:ext>
                  </a:extLst>
                </a:gridCol>
                <a:gridCol w="1126281">
                  <a:extLst>
                    <a:ext uri="{9D8B030D-6E8A-4147-A177-3AD203B41FA5}">
                      <a16:colId xmlns:a16="http://schemas.microsoft.com/office/drawing/2014/main" val="3496161387"/>
                    </a:ext>
                  </a:extLst>
                </a:gridCol>
                <a:gridCol w="1705819">
                  <a:extLst>
                    <a:ext uri="{9D8B030D-6E8A-4147-A177-3AD203B41FA5}">
                      <a16:colId xmlns:a16="http://schemas.microsoft.com/office/drawing/2014/main" val="263260194"/>
                    </a:ext>
                  </a:extLst>
                </a:gridCol>
                <a:gridCol w="3276600">
                  <a:extLst>
                    <a:ext uri="{9D8B030D-6E8A-4147-A177-3AD203B41FA5}">
                      <a16:colId xmlns:a16="http://schemas.microsoft.com/office/drawing/2014/main" val="3835901514"/>
                    </a:ext>
                  </a:extLst>
                </a:gridCol>
                <a:gridCol w="3313113">
                  <a:extLst>
                    <a:ext uri="{9D8B030D-6E8A-4147-A177-3AD203B41FA5}">
                      <a16:colId xmlns:a16="http://schemas.microsoft.com/office/drawing/2014/main" val="65767890"/>
                    </a:ext>
                  </a:extLst>
                </a:gridCol>
              </a:tblGrid>
              <a:tr h="560760">
                <a:tc>
                  <a:txBody>
                    <a:bodyPr/>
                    <a:lstStyle/>
                    <a:p>
                      <a:pPr algn="ctr"/>
                      <a:r>
                        <a:rPr lang="en-US" sz="2000" b="1">
                          <a:solidFill>
                            <a:schemeClr val="bg1"/>
                          </a:solidFill>
                        </a:rPr>
                        <a:t>Technology</a:t>
                      </a:r>
                    </a:p>
                  </a:txBody>
                  <a:tcPr anchor="ctr">
                    <a:solidFill>
                      <a:schemeClr val="tx1"/>
                    </a:solidFill>
                  </a:tcPr>
                </a:tc>
                <a:tc>
                  <a:txBody>
                    <a:bodyPr/>
                    <a:lstStyle/>
                    <a:p>
                      <a:pPr algn="ctr"/>
                      <a:r>
                        <a:rPr lang="en-US" sz="2000" b="1">
                          <a:solidFill>
                            <a:schemeClr val="bg1"/>
                          </a:solidFill>
                        </a:rPr>
                        <a:t>CAPEX</a:t>
                      </a:r>
                    </a:p>
                  </a:txBody>
                  <a:tcPr anchor="ctr">
                    <a:solidFill>
                      <a:schemeClr val="tx1"/>
                    </a:solidFill>
                  </a:tcPr>
                </a:tc>
                <a:tc>
                  <a:txBody>
                    <a:bodyPr/>
                    <a:lstStyle/>
                    <a:p>
                      <a:pPr algn="ctr"/>
                      <a:r>
                        <a:rPr lang="en-US" sz="2000" b="1">
                          <a:solidFill>
                            <a:schemeClr val="bg1"/>
                          </a:solidFill>
                        </a:rPr>
                        <a:t>OPEX</a:t>
                      </a:r>
                    </a:p>
                  </a:txBody>
                  <a:tcPr anchor="ctr">
                    <a:solidFill>
                      <a:schemeClr val="tx1"/>
                    </a:solidFill>
                  </a:tcPr>
                </a:tc>
                <a:tc>
                  <a:txBody>
                    <a:bodyPr/>
                    <a:lstStyle/>
                    <a:p>
                      <a:pPr algn="ctr"/>
                      <a:r>
                        <a:rPr lang="en-US" sz="2000" b="1">
                          <a:solidFill>
                            <a:schemeClr val="bg1"/>
                          </a:solidFill>
                        </a:rPr>
                        <a:t>Pros</a:t>
                      </a:r>
                    </a:p>
                  </a:txBody>
                  <a:tcPr anchor="ctr">
                    <a:solidFill>
                      <a:schemeClr val="tx1"/>
                    </a:solidFill>
                  </a:tcPr>
                </a:tc>
                <a:tc>
                  <a:txBody>
                    <a:bodyPr/>
                    <a:lstStyle/>
                    <a:p>
                      <a:pPr algn="ctr"/>
                      <a:r>
                        <a:rPr lang="en-US" sz="2000" b="1">
                          <a:solidFill>
                            <a:schemeClr val="bg1"/>
                          </a:solidFill>
                        </a:rPr>
                        <a:t>Cons</a:t>
                      </a:r>
                    </a:p>
                  </a:txBody>
                  <a:tcPr anchor="ctr">
                    <a:solidFill>
                      <a:schemeClr val="tx1"/>
                    </a:solidFill>
                  </a:tcPr>
                </a:tc>
                <a:extLst>
                  <a:ext uri="{0D108BD9-81ED-4DB2-BD59-A6C34878D82A}">
                    <a16:rowId xmlns:a16="http://schemas.microsoft.com/office/drawing/2014/main" val="2674710404"/>
                  </a:ext>
                </a:extLst>
              </a:tr>
              <a:tr h="1387880">
                <a:tc>
                  <a:txBody>
                    <a:bodyPr/>
                    <a:lstStyle/>
                    <a:p>
                      <a:pPr algn="ctr"/>
                      <a:r>
                        <a:rPr lang="en-US" sz="2800" b="1">
                          <a:solidFill>
                            <a:schemeClr val="accent6"/>
                          </a:solidFill>
                        </a:rPr>
                        <a:t>GAC</a:t>
                      </a:r>
                    </a:p>
                  </a:txBody>
                  <a:tcPr anchor="ctr"/>
                </a:tc>
                <a:tc>
                  <a:txBody>
                    <a:bodyPr/>
                    <a:lstStyle/>
                    <a:p>
                      <a:pPr algn="ctr"/>
                      <a:r>
                        <a:rPr lang="en-US" sz="2800" b="1">
                          <a:solidFill>
                            <a:schemeClr val="accent6"/>
                          </a:solidFill>
                        </a:rPr>
                        <a:t>$$</a:t>
                      </a:r>
                    </a:p>
                  </a:txBody>
                  <a:tcPr anchor="ctr"/>
                </a:tc>
                <a:tc>
                  <a:txBody>
                    <a:bodyPr/>
                    <a:lstStyle/>
                    <a:p>
                      <a:pPr algn="ctr"/>
                      <a:r>
                        <a:rPr lang="en-US" sz="2000" b="1">
                          <a:solidFill>
                            <a:schemeClr val="accent6"/>
                          </a:solidFill>
                        </a:rPr>
                        <a:t>$ - $$</a:t>
                      </a:r>
                    </a:p>
                    <a:p>
                      <a:pPr algn="ctr"/>
                      <a:r>
                        <a:rPr lang="en-US" sz="2000" b="1">
                          <a:solidFill>
                            <a:schemeClr val="accent6"/>
                          </a:solidFill>
                        </a:rPr>
                        <a:t>Varies with</a:t>
                      </a:r>
                    </a:p>
                    <a:p>
                      <a:pPr algn="ctr"/>
                      <a:r>
                        <a:rPr lang="en-US" sz="2000" b="1">
                          <a:solidFill>
                            <a:schemeClr val="accent6"/>
                          </a:solidFill>
                        </a:rPr>
                        <a:t>replacement</a:t>
                      </a:r>
                    </a:p>
                  </a:txBody>
                  <a:tcPr anchor="ctr"/>
                </a:tc>
                <a:tc>
                  <a:txBody>
                    <a:bodyPr/>
                    <a:lstStyle/>
                    <a:p>
                      <a:pPr marL="285750" indent="-285750" algn="l" defTabSz="1218987" rtl="0" eaLnBrk="1" latinLnBrk="0" hangingPunct="1">
                        <a:buFont typeface="Arial" panose="020B0604020202020204" pitchFamily="34" charset="0"/>
                        <a:buChar char="•"/>
                      </a:pPr>
                      <a:r>
                        <a:rPr lang="en-US" sz="1800" b="1" kern="1200">
                          <a:solidFill>
                            <a:schemeClr val="accent6"/>
                          </a:solidFill>
                        </a:rPr>
                        <a:t>Removes wide range of organics</a:t>
                      </a:r>
                    </a:p>
                    <a:p>
                      <a:pPr marL="285750" indent="-285750" algn="l" defTabSz="1218987" rtl="0" eaLnBrk="1" latinLnBrk="0" hangingPunct="1">
                        <a:buFont typeface="Arial" panose="020B0604020202020204" pitchFamily="34" charset="0"/>
                        <a:buChar char="•"/>
                      </a:pPr>
                      <a:r>
                        <a:rPr lang="en-US" sz="1800" b="1" kern="1200">
                          <a:solidFill>
                            <a:schemeClr val="accent6"/>
                          </a:solidFill>
                        </a:rPr>
                        <a:t>Removes from environment</a:t>
                      </a:r>
                    </a:p>
                    <a:p>
                      <a:pPr marL="285750" indent="-285750" algn="l" defTabSz="1218987" rtl="0" eaLnBrk="1" latinLnBrk="0" hangingPunct="1">
                        <a:buFont typeface="Arial" panose="020B0604020202020204" pitchFamily="34" charset="0"/>
                        <a:buChar char="•"/>
                      </a:pPr>
                      <a:r>
                        <a:rPr lang="en-US" sz="1800" kern="1200">
                          <a:solidFill>
                            <a:schemeClr val="accent6"/>
                          </a:solidFill>
                        </a:rPr>
                        <a:t>Re-useable media</a:t>
                      </a:r>
                      <a:endParaRPr lang="en-US" sz="1800" kern="1200">
                        <a:solidFill>
                          <a:schemeClr val="accent6"/>
                        </a:solidFill>
                        <a:latin typeface="+mn-lt"/>
                        <a:ea typeface="+mn-ea"/>
                        <a:cs typeface="+mn-cs"/>
                      </a:endParaRPr>
                    </a:p>
                  </a:txBody>
                  <a:tcPr/>
                </a:tc>
                <a:tc>
                  <a:txBody>
                    <a:bodyPr/>
                    <a:lstStyle/>
                    <a:p>
                      <a:pPr marL="285750" indent="-285750" algn="l" defTabSz="1218987" rtl="0" eaLnBrk="1" latinLnBrk="0" hangingPunct="1">
                        <a:buFont typeface="Arial" panose="020B0604020202020204" pitchFamily="34" charset="0"/>
                        <a:buChar char="•"/>
                      </a:pPr>
                      <a:r>
                        <a:rPr lang="en-US" sz="1800" b="1" kern="1200">
                          <a:solidFill>
                            <a:schemeClr val="accent6"/>
                          </a:solidFill>
                        </a:rPr>
                        <a:t>More frequency replacement</a:t>
                      </a:r>
                    </a:p>
                    <a:p>
                      <a:pPr marL="285750" indent="-285750" algn="l" defTabSz="1218987" rtl="0" eaLnBrk="1" latinLnBrk="0" hangingPunct="1">
                        <a:buFont typeface="Arial" panose="020B0604020202020204" pitchFamily="34" charset="0"/>
                        <a:buChar char="•"/>
                      </a:pPr>
                      <a:r>
                        <a:rPr lang="en-US" sz="1800" kern="1200">
                          <a:solidFill>
                            <a:schemeClr val="accent6"/>
                          </a:solidFill>
                        </a:rPr>
                        <a:t>Low adsorption capacity</a:t>
                      </a:r>
                    </a:p>
                    <a:p>
                      <a:pPr marL="285750" indent="-285750" algn="l" defTabSz="1218987" rtl="0" eaLnBrk="1" latinLnBrk="0" hangingPunct="1">
                        <a:buFont typeface="Arial" panose="020B0604020202020204" pitchFamily="34" charset="0"/>
                        <a:buChar char="•"/>
                      </a:pPr>
                      <a:r>
                        <a:rPr lang="en-US" sz="1800" kern="1200">
                          <a:solidFill>
                            <a:schemeClr val="accent6"/>
                          </a:solidFill>
                        </a:rPr>
                        <a:t>Early breakthrough of short chain PFASs</a:t>
                      </a:r>
                      <a:endParaRPr lang="en-US" sz="1800" kern="1200">
                        <a:solidFill>
                          <a:schemeClr val="accent6"/>
                        </a:solidFill>
                        <a:latin typeface="+mn-lt"/>
                        <a:ea typeface="+mn-ea"/>
                        <a:cs typeface="+mn-cs"/>
                      </a:endParaRPr>
                    </a:p>
                  </a:txBody>
                  <a:tcPr/>
                </a:tc>
                <a:extLst>
                  <a:ext uri="{0D108BD9-81ED-4DB2-BD59-A6C34878D82A}">
                    <a16:rowId xmlns:a16="http://schemas.microsoft.com/office/drawing/2014/main" val="3062629673"/>
                  </a:ext>
                </a:extLst>
              </a:tr>
              <a:tr h="1438906">
                <a:tc>
                  <a:txBody>
                    <a:bodyPr/>
                    <a:lstStyle/>
                    <a:p>
                      <a:pPr algn="ctr"/>
                      <a:r>
                        <a:rPr lang="en-US" sz="2800" b="1">
                          <a:solidFill>
                            <a:schemeClr val="accent6"/>
                          </a:solidFill>
                        </a:rPr>
                        <a:t>IX</a:t>
                      </a:r>
                    </a:p>
                  </a:txBody>
                  <a:tcPr anchor="ctr"/>
                </a:tc>
                <a:tc>
                  <a:txBody>
                    <a:bodyPr/>
                    <a:lstStyle/>
                    <a:p>
                      <a:pPr algn="ctr"/>
                      <a:r>
                        <a:rPr lang="en-US" sz="2800" b="1">
                          <a:solidFill>
                            <a:schemeClr val="accent6"/>
                          </a:solidFill>
                        </a:rPr>
                        <a:t>$$</a:t>
                      </a:r>
                    </a:p>
                  </a:txBody>
                  <a:tcPr anchor="ctr"/>
                </a:tc>
                <a:tc>
                  <a:txBody>
                    <a:bodyPr/>
                    <a:lstStyle/>
                    <a:p>
                      <a:pPr algn="ctr"/>
                      <a:r>
                        <a:rPr lang="en-US" sz="2000" b="1">
                          <a:solidFill>
                            <a:schemeClr val="accent6"/>
                          </a:solidFill>
                        </a:rPr>
                        <a:t>$ - $$</a:t>
                      </a:r>
                    </a:p>
                    <a:p>
                      <a:pPr algn="ctr"/>
                      <a:r>
                        <a:rPr lang="en-US" sz="2000" b="1">
                          <a:solidFill>
                            <a:schemeClr val="accent6"/>
                          </a:solidFill>
                        </a:rPr>
                        <a:t>Varies with</a:t>
                      </a:r>
                    </a:p>
                    <a:p>
                      <a:pPr algn="ctr"/>
                      <a:r>
                        <a:rPr lang="en-US" sz="2000" b="1">
                          <a:solidFill>
                            <a:schemeClr val="accent6"/>
                          </a:solidFill>
                        </a:rPr>
                        <a:t>replacement</a:t>
                      </a:r>
                    </a:p>
                  </a:txBody>
                  <a:tcPr anchor="ctr"/>
                </a:tc>
                <a:tc>
                  <a:txBody>
                    <a:bodyPr/>
                    <a:lstStyle/>
                    <a:p>
                      <a:pPr marL="285750" indent="-285750">
                        <a:buFont typeface="Arial" panose="020B0604020202020204" pitchFamily="34" charset="0"/>
                        <a:buChar char="•"/>
                      </a:pPr>
                      <a:r>
                        <a:rPr lang="en-US" sz="1800">
                          <a:solidFill>
                            <a:schemeClr val="accent6"/>
                          </a:solidFill>
                        </a:rPr>
                        <a:t>Targeted removal of PFAS</a:t>
                      </a:r>
                    </a:p>
                    <a:p>
                      <a:pPr marL="285750" indent="-285750">
                        <a:buFont typeface="Arial" panose="020B0604020202020204" pitchFamily="34" charset="0"/>
                        <a:buChar char="•"/>
                      </a:pPr>
                      <a:r>
                        <a:rPr lang="en-US" sz="1800">
                          <a:solidFill>
                            <a:schemeClr val="accent6"/>
                          </a:solidFill>
                        </a:rPr>
                        <a:t>Higher adsorption capacity</a:t>
                      </a:r>
                    </a:p>
                    <a:p>
                      <a:pPr marL="285750" indent="-285750" algn="l" defTabSz="1218987" rtl="0" eaLnBrk="1" latinLnBrk="0" hangingPunct="1">
                        <a:buFont typeface="Arial" panose="020B0604020202020204" pitchFamily="34" charset="0"/>
                        <a:buChar char="•"/>
                      </a:pPr>
                      <a:r>
                        <a:rPr lang="en-US" sz="1800" b="1" kern="1200">
                          <a:solidFill>
                            <a:schemeClr val="accent6"/>
                          </a:solidFill>
                        </a:rPr>
                        <a:t>Removes from environment</a:t>
                      </a:r>
                    </a:p>
                    <a:p>
                      <a:pPr marL="285750" indent="-285750" algn="l" defTabSz="1218987" rtl="0" eaLnBrk="1" latinLnBrk="0" hangingPunct="1">
                        <a:buFont typeface="Arial" panose="020B0604020202020204" pitchFamily="34" charset="0"/>
                        <a:buChar char="•"/>
                      </a:pPr>
                      <a:r>
                        <a:rPr lang="en-US" sz="1800" b="1" kern="1200">
                          <a:solidFill>
                            <a:schemeClr val="accent6"/>
                          </a:solidFill>
                        </a:rPr>
                        <a:t>Less frequent replacement</a:t>
                      </a:r>
                    </a:p>
                  </a:txBody>
                  <a:tcPr/>
                </a:tc>
                <a:tc>
                  <a:txBody>
                    <a:bodyPr/>
                    <a:lstStyle/>
                    <a:p>
                      <a:pPr marL="285750" indent="-285750">
                        <a:buFont typeface="Arial" panose="020B0604020202020204" pitchFamily="34" charset="0"/>
                        <a:buChar char="•"/>
                      </a:pPr>
                      <a:r>
                        <a:rPr lang="en-US" sz="1800">
                          <a:solidFill>
                            <a:schemeClr val="accent6"/>
                          </a:solidFill>
                        </a:rPr>
                        <a:t>Single use media</a:t>
                      </a:r>
                    </a:p>
                    <a:p>
                      <a:pPr marL="285750" indent="-285750">
                        <a:buFont typeface="Arial" panose="020B0604020202020204" pitchFamily="34" charset="0"/>
                        <a:buChar char="•"/>
                      </a:pPr>
                      <a:r>
                        <a:rPr lang="en-US" sz="1800">
                          <a:solidFill>
                            <a:schemeClr val="accent6"/>
                          </a:solidFill>
                        </a:rPr>
                        <a:t>Removal of short chain PFASs</a:t>
                      </a:r>
                    </a:p>
                    <a:p>
                      <a:pPr marL="285750" indent="-285750">
                        <a:buFont typeface="Arial" panose="020B0604020202020204" pitchFamily="34" charset="0"/>
                        <a:buChar char="•"/>
                      </a:pPr>
                      <a:r>
                        <a:rPr lang="en-US" sz="1800" b="1">
                          <a:solidFill>
                            <a:schemeClr val="accent6"/>
                          </a:solidFill>
                        </a:rPr>
                        <a:t>Removes few other contaminants</a:t>
                      </a:r>
                    </a:p>
                  </a:txBody>
                  <a:tcPr/>
                </a:tc>
                <a:extLst>
                  <a:ext uri="{0D108BD9-81ED-4DB2-BD59-A6C34878D82A}">
                    <a16:rowId xmlns:a16="http://schemas.microsoft.com/office/drawing/2014/main" val="3899629387"/>
                  </a:ext>
                </a:extLst>
              </a:tr>
              <a:tr h="1387880">
                <a:tc>
                  <a:txBody>
                    <a:bodyPr/>
                    <a:lstStyle/>
                    <a:p>
                      <a:pPr algn="ctr"/>
                      <a:r>
                        <a:rPr lang="en-US" sz="2800" b="1">
                          <a:solidFill>
                            <a:schemeClr val="accent6"/>
                          </a:solidFill>
                        </a:rPr>
                        <a:t>RO</a:t>
                      </a:r>
                    </a:p>
                  </a:txBody>
                  <a:tcPr anchor="ctr"/>
                </a:tc>
                <a:tc>
                  <a:txBody>
                    <a:bodyPr/>
                    <a:lstStyle/>
                    <a:p>
                      <a:pPr algn="ctr"/>
                      <a:r>
                        <a:rPr lang="en-US" sz="2800" b="1">
                          <a:solidFill>
                            <a:schemeClr val="accent6"/>
                          </a:solidFill>
                        </a:rPr>
                        <a:t>$$$</a:t>
                      </a:r>
                    </a:p>
                  </a:txBody>
                  <a:tcPr anchor="ctr"/>
                </a:tc>
                <a:tc>
                  <a:txBody>
                    <a:bodyPr/>
                    <a:lstStyle/>
                    <a:p>
                      <a:pPr algn="ctr"/>
                      <a:r>
                        <a:rPr lang="en-US" sz="2000" b="1">
                          <a:solidFill>
                            <a:schemeClr val="accent6"/>
                          </a:solidFill>
                        </a:rPr>
                        <a:t>$$ - $$$</a:t>
                      </a:r>
                    </a:p>
                    <a:p>
                      <a:pPr algn="ctr"/>
                      <a:r>
                        <a:rPr lang="en-US" sz="2000" b="1">
                          <a:solidFill>
                            <a:schemeClr val="accent6"/>
                          </a:solidFill>
                        </a:rPr>
                        <a:t>Varies with effluent goal</a:t>
                      </a:r>
                    </a:p>
                  </a:txBody>
                  <a:tcPr anchor="ctr"/>
                </a:tc>
                <a:tc>
                  <a:txBody>
                    <a:bodyPr/>
                    <a:lstStyle/>
                    <a:p>
                      <a:pPr marL="285750" indent="-285750">
                        <a:buFont typeface="Arial" panose="020B0604020202020204" pitchFamily="34" charset="0"/>
                        <a:buChar char="•"/>
                      </a:pPr>
                      <a:r>
                        <a:rPr lang="en-US" sz="1800" b="1">
                          <a:solidFill>
                            <a:schemeClr val="accent6"/>
                          </a:solidFill>
                        </a:rPr>
                        <a:t>High level of PFAS removal</a:t>
                      </a:r>
                    </a:p>
                    <a:p>
                      <a:pPr marL="285750" indent="-285750">
                        <a:buFont typeface="Arial" panose="020B0604020202020204" pitchFamily="34" charset="0"/>
                        <a:buChar char="•"/>
                      </a:pPr>
                      <a:r>
                        <a:rPr lang="en-US" sz="1800" b="1">
                          <a:solidFill>
                            <a:schemeClr val="accent6"/>
                          </a:solidFill>
                        </a:rPr>
                        <a:t>Indiscriminately removes all contaminants</a:t>
                      </a:r>
                    </a:p>
                  </a:txBody>
                  <a:tcPr/>
                </a:tc>
                <a:tc>
                  <a:txBody>
                    <a:bodyPr/>
                    <a:lstStyle/>
                    <a:p>
                      <a:pPr marL="285750" indent="-285750">
                        <a:buFont typeface="Arial" panose="020B0604020202020204" pitchFamily="34" charset="0"/>
                        <a:buChar char="•"/>
                      </a:pPr>
                      <a:r>
                        <a:rPr lang="en-US" sz="1800" b="1" dirty="0">
                          <a:solidFill>
                            <a:schemeClr val="accent6"/>
                          </a:solidFill>
                        </a:rPr>
                        <a:t>Concentrated waste stream </a:t>
                      </a:r>
                    </a:p>
                    <a:p>
                      <a:pPr marL="285750" indent="-285750">
                        <a:buFont typeface="Arial" panose="020B0604020202020204" pitchFamily="34" charset="0"/>
                        <a:buChar char="•"/>
                      </a:pPr>
                      <a:r>
                        <a:rPr lang="en-US" sz="1800" b="1" dirty="0">
                          <a:solidFill>
                            <a:schemeClr val="accent6"/>
                          </a:solidFill>
                        </a:rPr>
                        <a:t>Requires pre-treatment</a:t>
                      </a:r>
                    </a:p>
                    <a:p>
                      <a:pPr marL="285750" indent="-285750">
                        <a:buFont typeface="Arial" panose="020B0604020202020204" pitchFamily="34" charset="0"/>
                        <a:buChar char="•"/>
                      </a:pPr>
                      <a:r>
                        <a:rPr lang="en-US" sz="1800" b="1" dirty="0">
                          <a:solidFill>
                            <a:schemeClr val="accent6"/>
                          </a:solidFill>
                        </a:rPr>
                        <a:t>Requires post-treatment stabilization</a:t>
                      </a:r>
                      <a:endParaRPr lang="en-US" sz="1800" dirty="0">
                        <a:solidFill>
                          <a:schemeClr val="accent6"/>
                        </a:solidFill>
                      </a:endParaRPr>
                    </a:p>
                  </a:txBody>
                  <a:tcPr/>
                </a:tc>
                <a:extLst>
                  <a:ext uri="{0D108BD9-81ED-4DB2-BD59-A6C34878D82A}">
                    <a16:rowId xmlns:a16="http://schemas.microsoft.com/office/drawing/2014/main" val="593424102"/>
                  </a:ext>
                </a:extLst>
              </a:tr>
            </a:tbl>
          </a:graphicData>
        </a:graphic>
      </p:graphicFrame>
      <p:sp>
        <p:nvSpPr>
          <p:cNvPr id="5" name="Slide Number Placeholder">
            <a:extLst>
              <a:ext uri="{FF2B5EF4-FFF2-40B4-BE49-F238E27FC236}">
                <a16:creationId xmlns:a16="http://schemas.microsoft.com/office/drawing/2014/main" id="{E784DFEB-33F1-493D-9609-91826B90F588}"/>
              </a:ext>
            </a:extLst>
          </p:cNvPr>
          <p:cNvSpPr>
            <a:spLocks noGrp="1"/>
          </p:cNvSpPr>
          <p:nvPr>
            <p:ph type="sldNum" sz="quarter" idx="4"/>
          </p:nvPr>
        </p:nvSpPr>
        <p:spPr bwMode="auto">
          <a:xfrm>
            <a:off x="11815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17</a:t>
            </a:fld>
            <a:endParaRPr lang="en-US"/>
          </a:p>
        </p:txBody>
      </p:sp>
    </p:spTree>
    <p:extLst>
      <p:ext uri="{BB962C8B-B14F-4D97-AF65-F5344CB8AC3E}">
        <p14:creationId xmlns:p14="http://schemas.microsoft.com/office/powerpoint/2010/main" val="1848044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B276F7-B9A7-47BA-9C13-16E3FCDB5061}"/>
              </a:ext>
            </a:extLst>
          </p:cNvPr>
          <p:cNvSpPr>
            <a:spLocks noGrp="1"/>
          </p:cNvSpPr>
          <p:nvPr>
            <p:ph type="body" sz="quarter" idx="15"/>
          </p:nvPr>
        </p:nvSpPr>
        <p:spPr>
          <a:xfrm>
            <a:off x="1451728" y="1466661"/>
            <a:ext cx="10318514" cy="3998204"/>
          </a:xfrm>
        </p:spPr>
        <p:txBody>
          <a:bodyPr lIns="0" tIns="0" rIns="0" bIns="0" anchor="t"/>
          <a:lstStyle/>
          <a:p>
            <a:pPr marL="306785" indent="-304165"/>
            <a:r>
              <a:rPr lang="en-US" dirty="0">
                <a:cs typeface="Calibri"/>
              </a:rPr>
              <a:t>Infrastructure Investment and Jobs Act</a:t>
            </a:r>
          </a:p>
          <a:p>
            <a:pPr marL="763905" lvl="1" indent="-304165"/>
            <a:r>
              <a:rPr lang="en-US" dirty="0">
                <a:cs typeface="Calibri"/>
              </a:rPr>
              <a:t>Commits </a:t>
            </a:r>
            <a:r>
              <a:rPr lang="en-US" b="1" dirty="0">
                <a:solidFill>
                  <a:schemeClr val="accent3"/>
                </a:solidFill>
                <a:cs typeface="Calibri"/>
              </a:rPr>
              <a:t>$11.7 billion </a:t>
            </a:r>
            <a:r>
              <a:rPr lang="en-US" dirty="0">
                <a:cs typeface="Calibri"/>
              </a:rPr>
              <a:t>to DWSRF General Fund</a:t>
            </a:r>
          </a:p>
          <a:p>
            <a:pPr marL="1218908" lvl="2" indent="-304165"/>
            <a:r>
              <a:rPr lang="en-US" dirty="0">
                <a:cs typeface="Calibri"/>
              </a:rPr>
              <a:t>Can be used for Emerging Contaminants (PFAS)</a:t>
            </a:r>
          </a:p>
          <a:p>
            <a:pPr marL="1218908" lvl="2" indent="-304165"/>
            <a:r>
              <a:rPr lang="en-US" b="1" dirty="0">
                <a:solidFill>
                  <a:schemeClr val="tx2"/>
                </a:solidFill>
                <a:cs typeface="Calibri"/>
              </a:rPr>
              <a:t>$70.7 million </a:t>
            </a:r>
            <a:r>
              <a:rPr lang="en-US" dirty="0">
                <a:cs typeface="Calibri"/>
              </a:rPr>
              <a:t>allotted to Florida annually for 2022-2026</a:t>
            </a:r>
          </a:p>
          <a:p>
            <a:pPr marL="763905" lvl="1" indent="-304165"/>
            <a:r>
              <a:rPr lang="en-US" dirty="0">
                <a:cs typeface="Calibri"/>
              </a:rPr>
              <a:t>Commits </a:t>
            </a:r>
            <a:r>
              <a:rPr lang="en-US" b="1" dirty="0">
                <a:solidFill>
                  <a:schemeClr val="accent3"/>
                </a:solidFill>
                <a:cs typeface="Calibri"/>
              </a:rPr>
              <a:t>$4 billion </a:t>
            </a:r>
            <a:r>
              <a:rPr lang="en-US" dirty="0">
                <a:cs typeface="Calibri"/>
              </a:rPr>
              <a:t>to DWSRF designated for Emerging Contaminants</a:t>
            </a:r>
          </a:p>
          <a:p>
            <a:pPr marL="1218908" lvl="2" indent="-304165"/>
            <a:r>
              <a:rPr lang="en-US" b="1" dirty="0">
                <a:solidFill>
                  <a:schemeClr val="tx2"/>
                </a:solidFill>
                <a:cs typeface="Calibri"/>
              </a:rPr>
              <a:t>$29.7 million </a:t>
            </a:r>
            <a:r>
              <a:rPr lang="en-US" dirty="0">
                <a:cs typeface="Calibri"/>
              </a:rPr>
              <a:t>allotted to Florida annually for 2022-2026</a:t>
            </a:r>
          </a:p>
          <a:p>
            <a:pPr marL="763905" lvl="1" indent="-304165"/>
            <a:r>
              <a:rPr lang="en-US" dirty="0">
                <a:cs typeface="Calibri"/>
              </a:rPr>
              <a:t>Commits </a:t>
            </a:r>
            <a:r>
              <a:rPr lang="en-US" b="1" dirty="0">
                <a:solidFill>
                  <a:schemeClr val="tx2"/>
                </a:solidFill>
                <a:cs typeface="Calibri"/>
              </a:rPr>
              <a:t>$5 billion </a:t>
            </a:r>
            <a:r>
              <a:rPr lang="en-US" dirty="0">
                <a:cs typeface="Calibri"/>
              </a:rPr>
              <a:t>for </a:t>
            </a:r>
            <a:r>
              <a:rPr lang="en-US">
                <a:cs typeface="Calibri"/>
              </a:rPr>
              <a:t>emerging contaminants in </a:t>
            </a:r>
            <a:r>
              <a:rPr lang="en-US" dirty="0">
                <a:cs typeface="Calibri"/>
              </a:rPr>
              <a:t>economically distressed communities</a:t>
            </a:r>
          </a:p>
        </p:txBody>
      </p:sp>
      <p:sp>
        <p:nvSpPr>
          <p:cNvPr id="4" name="Slide Number Placeholder 3">
            <a:extLst>
              <a:ext uri="{FF2B5EF4-FFF2-40B4-BE49-F238E27FC236}">
                <a16:creationId xmlns:a16="http://schemas.microsoft.com/office/drawing/2014/main" id="{26D10566-E845-4A71-9B80-7A97E02B4D2C}"/>
              </a:ext>
            </a:extLst>
          </p:cNvPr>
          <p:cNvSpPr>
            <a:spLocks noGrp="1"/>
          </p:cNvSpPr>
          <p:nvPr>
            <p:ph type="sldNum" sz="quarter" idx="4"/>
          </p:nvPr>
        </p:nvSpPr>
        <p:spPr/>
        <p:txBody>
          <a:bodyPr/>
          <a:lstStyle/>
          <a:p>
            <a:pPr marL="0" marR="0" lvl="0" indent="0" algn="r" defTabSz="1218987" rtl="0" eaLnBrk="1" fontAlgn="auto" latinLnBrk="0" hangingPunct="1">
              <a:lnSpc>
                <a:spcPct val="100000"/>
              </a:lnSpc>
              <a:spcBef>
                <a:spcPts val="0"/>
              </a:spcBef>
              <a:spcAft>
                <a:spcPts val="0"/>
              </a:spcAft>
              <a:buClrTx/>
              <a:buSzTx/>
              <a:buFont typeface="Arial" charset="0"/>
              <a:buNone/>
              <a:tabLst/>
              <a:defRPr/>
            </a:pPr>
            <a:fld id="{3D0814A7-6EEF-4E2B-82FD-5338C0AF3E0B}" type="slidenum">
              <a:rPr kumimoji="0" lang="en-US" sz="1200" b="1" i="0" u="none" strike="noStrike" kern="1200" cap="none" spc="0" normalizeH="0" baseline="0" noProof="0" smtClean="0">
                <a:ln>
                  <a:noFill/>
                </a:ln>
                <a:solidFill>
                  <a:srgbClr val="FFFFFF"/>
                </a:solidFill>
                <a:effectLst/>
                <a:uLnTx/>
                <a:uFillTx/>
                <a:latin typeface="Calibri" panose="020F0502020204030204"/>
              </a:rPr>
              <a:pPr marL="0" marR="0" lvl="0" indent="0" algn="r" defTabSz="1218987" rtl="0" eaLnBrk="1" fontAlgn="auto" latinLnBrk="0" hangingPunct="1">
                <a:lnSpc>
                  <a:spcPct val="100000"/>
                </a:lnSpc>
                <a:spcBef>
                  <a:spcPts val="0"/>
                </a:spcBef>
                <a:spcAft>
                  <a:spcPts val="0"/>
                </a:spcAft>
                <a:buClrTx/>
                <a:buSzTx/>
                <a:buFont typeface="Arial" charset="0"/>
                <a:buNone/>
                <a:tabLst/>
                <a:defRPr/>
              </a:pPr>
              <a:t>18</a:t>
            </a:fld>
            <a:endParaRPr kumimoji="0" lang="en-US" sz="1200" b="1" i="0" u="none" strike="noStrike" kern="1200" cap="none" spc="0" normalizeH="0" baseline="0" noProof="0">
              <a:ln>
                <a:noFill/>
              </a:ln>
              <a:solidFill>
                <a:srgbClr val="FFFFFF"/>
              </a:solidFill>
              <a:effectLst/>
              <a:uLnTx/>
              <a:uFillTx/>
              <a:latin typeface="Calibri" panose="020F0502020204030204"/>
            </a:endParaRPr>
          </a:p>
        </p:txBody>
      </p:sp>
      <p:sp>
        <p:nvSpPr>
          <p:cNvPr id="5" name="Title 4">
            <a:extLst>
              <a:ext uri="{FF2B5EF4-FFF2-40B4-BE49-F238E27FC236}">
                <a16:creationId xmlns:a16="http://schemas.microsoft.com/office/drawing/2014/main" id="{90498B8F-5E1E-4CBD-A8F5-71A0DE237C48}"/>
              </a:ext>
            </a:extLst>
          </p:cNvPr>
          <p:cNvSpPr>
            <a:spLocks noGrp="1"/>
          </p:cNvSpPr>
          <p:nvPr>
            <p:ph type="title"/>
          </p:nvPr>
        </p:nvSpPr>
        <p:spPr>
          <a:xfrm>
            <a:off x="1451728" y="550134"/>
            <a:ext cx="10246627" cy="771672"/>
          </a:xfrm>
        </p:spPr>
        <p:txBody>
          <a:bodyPr/>
          <a:lstStyle/>
          <a:p>
            <a:r>
              <a:rPr lang="en-US"/>
              <a:t>Funding Opportunities</a:t>
            </a:r>
          </a:p>
        </p:txBody>
      </p:sp>
      <p:sp>
        <p:nvSpPr>
          <p:cNvPr id="7" name="Text Placeholder 6">
            <a:extLst>
              <a:ext uri="{FF2B5EF4-FFF2-40B4-BE49-F238E27FC236}">
                <a16:creationId xmlns:a16="http://schemas.microsoft.com/office/drawing/2014/main" id="{C294CEBC-BE4F-43F5-AE37-0AF78689FFA9}"/>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3543830016"/>
      </p:ext>
    </p:extLst>
  </p:cSld>
  <p:clrMapOvr>
    <a:masterClrMapping/>
  </p:clrMapOvr>
  <mc:AlternateContent xmlns:mc="http://schemas.openxmlformats.org/markup-compatibility/2006" xmlns:p14="http://schemas.microsoft.com/office/powerpoint/2010/main">
    <mc:Choice Requires="p14">
      <p:transition spd="med" p14:dur="700" advTm="125277">
        <p:fade/>
      </p:transition>
    </mc:Choice>
    <mc:Fallback xmlns="">
      <p:transition spd="med" advTm="125277">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13FF-642E-4792-9D01-1298D1DBD528}"/>
              </a:ext>
            </a:extLst>
          </p:cNvPr>
          <p:cNvSpPr>
            <a:spLocks noGrp="1"/>
          </p:cNvSpPr>
          <p:nvPr>
            <p:ph type="title"/>
          </p:nvPr>
        </p:nvSpPr>
        <p:spPr>
          <a:xfrm>
            <a:off x="5486400" y="603257"/>
            <a:ext cx="6246813" cy="1143000"/>
          </a:xfrm>
        </p:spPr>
        <p:txBody>
          <a:bodyPr/>
          <a:lstStyle/>
          <a:p>
            <a:pPr>
              <a:lnSpc>
                <a:spcPct val="90000"/>
              </a:lnSpc>
            </a:pPr>
            <a:r>
              <a:rPr lang="en-US">
                <a:latin typeface="Open Sans" panose="020B0606030504020204" pitchFamily="34" charset="0"/>
                <a:ea typeface="Open Sans" panose="020B0606030504020204" pitchFamily="34" charset="0"/>
                <a:cs typeface="Open Sans" panose="020B0606030504020204" pitchFamily="34" charset="0"/>
              </a:rPr>
              <a:t>Keys to Dealing with PFAS</a:t>
            </a:r>
            <a:br>
              <a:rPr lang="en-US">
                <a:latin typeface="Open Sans" panose="020B0606030504020204" pitchFamily="34" charset="0"/>
                <a:ea typeface="Open Sans" panose="020B0606030504020204" pitchFamily="34" charset="0"/>
                <a:cs typeface="Open Sans" panose="020B0606030504020204" pitchFamily="34" charset="0"/>
              </a:rPr>
            </a:b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a:extLst>
              <a:ext uri="{FF2B5EF4-FFF2-40B4-BE49-F238E27FC236}">
                <a16:creationId xmlns:a16="http://schemas.microsoft.com/office/drawing/2014/main" id="{7022B85F-BC55-4FCA-A2D3-CDD9A39DA3A4}"/>
              </a:ext>
            </a:extLst>
          </p:cNvPr>
          <p:cNvSpPr>
            <a:spLocks noGrp="1"/>
          </p:cNvSpPr>
          <p:nvPr>
            <p:ph type="body" sz="quarter" idx="15"/>
          </p:nvPr>
        </p:nvSpPr>
        <p:spPr>
          <a:xfrm>
            <a:off x="5486400" y="1746257"/>
            <a:ext cx="6246813" cy="4508486"/>
          </a:xfrm>
        </p:spPr>
        <p:txBody>
          <a:bodyPr/>
          <a:lstStyle/>
          <a:p>
            <a:r>
              <a:rPr lang="en-US" b="0" dirty="0">
                <a:latin typeface="Open Sans Light" panose="020B0306030504020204" pitchFamily="34" charset="0"/>
                <a:ea typeface="Open Sans Light" panose="020B0306030504020204" pitchFamily="34" charset="0"/>
                <a:cs typeface="Open Sans Light" panose="020B0306030504020204" pitchFamily="34" charset="0"/>
              </a:rPr>
              <a:t>Eyes on the horizon</a:t>
            </a:r>
          </a:p>
          <a:p>
            <a:r>
              <a:rPr lang="en-US" b="0" dirty="0">
                <a:latin typeface="Open Sans Light" panose="020B0306030504020204" pitchFamily="34" charset="0"/>
                <a:ea typeface="Open Sans Light" panose="020B0306030504020204" pitchFamily="34" charset="0"/>
                <a:cs typeface="Open Sans Light" panose="020B0306030504020204" pitchFamily="34" charset="0"/>
              </a:rPr>
              <a:t>Know your PFAS profile</a:t>
            </a:r>
          </a:p>
          <a:p>
            <a:r>
              <a:rPr lang="en-US" b="0" dirty="0">
                <a:latin typeface="Open Sans Light" panose="020B0306030504020204" pitchFamily="34" charset="0"/>
                <a:ea typeface="Open Sans Light" panose="020B0306030504020204" pitchFamily="34" charset="0"/>
                <a:cs typeface="Open Sans Light" panose="020B0306030504020204" pitchFamily="34" charset="0"/>
              </a:rPr>
              <a:t>Plan ahead</a:t>
            </a:r>
          </a:p>
          <a:p>
            <a:pPr lvl="1"/>
            <a:r>
              <a:rPr lang="en-US" b="0" dirty="0">
                <a:latin typeface="Open Sans Light" panose="020B0306030504020204" pitchFamily="34" charset="0"/>
                <a:ea typeface="Open Sans Light" panose="020B0306030504020204" pitchFamily="34" charset="0"/>
                <a:cs typeface="Open Sans Light" panose="020B0306030504020204" pitchFamily="34" charset="0"/>
              </a:rPr>
              <a:t>Develop reliable cost models</a:t>
            </a:r>
          </a:p>
          <a:p>
            <a:pPr lvl="1"/>
            <a:r>
              <a:rPr lang="en-US" b="0" dirty="0">
                <a:latin typeface="Open Sans Light" panose="020B0306030504020204" pitchFamily="34" charset="0"/>
                <a:ea typeface="Open Sans Light" panose="020B0306030504020204" pitchFamily="34" charset="0"/>
                <a:cs typeface="Open Sans Light" panose="020B0306030504020204" pitchFamily="34" charset="0"/>
              </a:rPr>
              <a:t>Evaluate various solutions</a:t>
            </a:r>
          </a:p>
          <a:p>
            <a:pPr lvl="2"/>
            <a:r>
              <a:rPr lang="en-US" b="0" dirty="0">
                <a:latin typeface="Open Sans Light" panose="020B0306030504020204" pitchFamily="34" charset="0"/>
                <a:ea typeface="Open Sans Light" panose="020B0306030504020204" pitchFamily="34" charset="0"/>
                <a:cs typeface="Open Sans Light" panose="020B0306030504020204" pitchFamily="34" charset="0"/>
              </a:rPr>
              <a:t>Cost impact to consumer</a:t>
            </a:r>
          </a:p>
          <a:p>
            <a:pPr lvl="2"/>
            <a:r>
              <a:rPr lang="en-US" b="0" dirty="0">
                <a:latin typeface="Open Sans Light" panose="020B0306030504020204" pitchFamily="34" charset="0"/>
                <a:ea typeface="Open Sans Light" panose="020B0306030504020204" pitchFamily="34" charset="0"/>
                <a:cs typeface="Open Sans Light" panose="020B0306030504020204" pitchFamily="34" charset="0"/>
              </a:rPr>
              <a:t>Flexibility if regulations change</a:t>
            </a:r>
          </a:p>
          <a:p>
            <a:r>
              <a:rPr lang="en-US" b="0" dirty="0">
                <a:latin typeface="Open Sans Light" panose="020B0306030504020204" pitchFamily="34" charset="0"/>
                <a:ea typeface="Open Sans Light" panose="020B0306030504020204" pitchFamily="34" charset="0"/>
                <a:cs typeface="Open Sans Light" panose="020B0306030504020204" pitchFamily="34" charset="0"/>
              </a:rPr>
              <a:t>Proactively communicate with stakeholders</a:t>
            </a:r>
          </a:p>
        </p:txBody>
      </p:sp>
      <p:sp>
        <p:nvSpPr>
          <p:cNvPr id="5" name="Picture Placeholder 4">
            <a:extLst>
              <a:ext uri="{FF2B5EF4-FFF2-40B4-BE49-F238E27FC236}">
                <a16:creationId xmlns:a16="http://schemas.microsoft.com/office/drawing/2014/main" id="{D33862F8-D0C0-414D-A3A5-D4BDE95D4311}"/>
              </a:ext>
            </a:extLst>
          </p:cNvPr>
          <p:cNvSpPr>
            <a:spLocks noGrp="1"/>
          </p:cNvSpPr>
          <p:nvPr>
            <p:ph type="pic" sz="quarter" idx="13"/>
          </p:nvPr>
        </p:nvSpPr>
        <p:spPr/>
      </p:sp>
      <p:pic>
        <p:nvPicPr>
          <p:cNvPr id="7" name="Picture Placeholder 2">
            <a:extLst>
              <a:ext uri="{FF2B5EF4-FFF2-40B4-BE49-F238E27FC236}">
                <a16:creationId xmlns:a16="http://schemas.microsoft.com/office/drawing/2014/main" id="{6117E8B0-5794-4609-A97F-1BE39AA7D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33315" cy="6875531"/>
          </a:xfrm>
          <a:prstGeom prst="rect">
            <a:avLst/>
          </a:prstGeom>
        </p:spPr>
      </p:pic>
      <p:sp>
        <p:nvSpPr>
          <p:cNvPr id="8" name="Slide Number Placeholder">
            <a:extLst>
              <a:ext uri="{FF2B5EF4-FFF2-40B4-BE49-F238E27FC236}">
                <a16:creationId xmlns:a16="http://schemas.microsoft.com/office/drawing/2014/main" id="{6789E6F9-0648-4A77-AF1A-86A9CA8A6155}"/>
              </a:ext>
            </a:extLst>
          </p:cNvPr>
          <p:cNvSpPr>
            <a:spLocks noGrp="1"/>
          </p:cNvSpPr>
          <p:nvPr>
            <p:ph type="sldNum" sz="quarter" idx="4"/>
          </p:nvPr>
        </p:nvSpPr>
        <p:spPr bwMode="auto">
          <a:xfrm>
            <a:off x="11815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19</a:t>
            </a:fld>
            <a:endParaRPr lang="en-US"/>
          </a:p>
        </p:txBody>
      </p:sp>
    </p:spTree>
    <p:extLst>
      <p:ext uri="{BB962C8B-B14F-4D97-AF65-F5344CB8AC3E}">
        <p14:creationId xmlns:p14="http://schemas.microsoft.com/office/powerpoint/2010/main" val="45456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D64C31-F8C8-4D38-A2FF-31235CFACB24}"/>
              </a:ext>
            </a:extLst>
          </p:cNvPr>
          <p:cNvSpPr/>
          <p:nvPr/>
        </p:nvSpPr>
        <p:spPr bwMode="auto">
          <a:xfrm>
            <a:off x="0" y="0"/>
            <a:ext cx="4535424" cy="6858000"/>
          </a:xfrm>
          <a:prstGeom prst="rect">
            <a:avLst/>
          </a:prstGeom>
          <a:solidFill>
            <a:srgbClr val="C6EEFF"/>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2" name="Title 1">
            <a:extLst>
              <a:ext uri="{FF2B5EF4-FFF2-40B4-BE49-F238E27FC236}">
                <a16:creationId xmlns:a16="http://schemas.microsoft.com/office/drawing/2014/main" id="{4E2EF7CF-1586-4DD5-BF4C-AB18D75E142A}"/>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What are PFAS?</a:t>
            </a:r>
          </a:p>
        </p:txBody>
      </p:sp>
      <p:sp>
        <p:nvSpPr>
          <p:cNvPr id="9" name="Text Placeholder 8">
            <a:extLst>
              <a:ext uri="{FF2B5EF4-FFF2-40B4-BE49-F238E27FC236}">
                <a16:creationId xmlns:a16="http://schemas.microsoft.com/office/drawing/2014/main" id="{ABD88E89-D6B5-43E7-A657-B0C62D409B1B}"/>
              </a:ext>
            </a:extLst>
          </p:cNvPr>
          <p:cNvSpPr>
            <a:spLocks noGrp="1"/>
          </p:cNvSpPr>
          <p:nvPr>
            <p:ph type="body" sz="quarter" idx="15"/>
          </p:nvPr>
        </p:nvSpPr>
        <p:spPr/>
        <p:txBody>
          <a:bodyPr/>
          <a:lstStyle/>
          <a:p>
            <a:pPr>
              <a:lnSpc>
                <a:spcPct val="110000"/>
              </a:lnSpc>
              <a:spcBef>
                <a:spcPts val="1200"/>
              </a:spcBef>
            </a:pPr>
            <a:r>
              <a:rPr lang="en-US" sz="2800" b="0" dirty="0">
                <a:latin typeface="Open Sans Light" panose="020B0306030504020204" pitchFamily="34" charset="0"/>
                <a:ea typeface="Open Sans Light" panose="020B0306030504020204" pitchFamily="34" charset="0"/>
                <a:cs typeface="Open Sans Light" panose="020B0306030504020204" pitchFamily="34" charset="0"/>
              </a:rPr>
              <a:t>Thousands of chemicals</a:t>
            </a:r>
          </a:p>
          <a:p>
            <a:pPr>
              <a:lnSpc>
                <a:spcPct val="110000"/>
              </a:lnSpc>
              <a:spcBef>
                <a:spcPts val="1200"/>
              </a:spcBef>
            </a:pPr>
            <a:r>
              <a:rPr lang="en-US" sz="2800" b="0" dirty="0">
                <a:latin typeface="Open Sans Light" panose="020B0306030504020204" pitchFamily="34" charset="0"/>
                <a:ea typeface="Open Sans Light" panose="020B0306030504020204" pitchFamily="34" charset="0"/>
                <a:cs typeface="Open Sans Light" panose="020B0306030504020204" pitchFamily="34" charset="0"/>
              </a:rPr>
              <a:t>Strong, stable, persistent</a:t>
            </a:r>
          </a:p>
          <a:p>
            <a:pPr>
              <a:lnSpc>
                <a:spcPct val="110000"/>
              </a:lnSpc>
              <a:spcBef>
                <a:spcPts val="1200"/>
              </a:spcBef>
            </a:pPr>
            <a:r>
              <a:rPr lang="en-US" sz="2800" b="0" dirty="0">
                <a:latin typeface="Open Sans Light" panose="020B0306030504020204" pitchFamily="34" charset="0"/>
                <a:ea typeface="Open Sans Light" panose="020B0306030504020204" pitchFamily="34" charset="0"/>
                <a:cs typeface="Open Sans Light" panose="020B0306030504020204" pitchFamily="34" charset="0"/>
              </a:rPr>
              <a:t>Bio-accumulative </a:t>
            </a:r>
          </a:p>
          <a:p>
            <a:pPr>
              <a:lnSpc>
                <a:spcPct val="110000"/>
              </a:lnSpc>
              <a:spcBef>
                <a:spcPts val="1200"/>
              </a:spcBef>
            </a:pPr>
            <a:r>
              <a:rPr lang="en-US" sz="2800" b="0" dirty="0">
                <a:latin typeface="Open Sans Light" panose="020B0306030504020204" pitchFamily="34" charset="0"/>
                <a:ea typeface="Open Sans Light" panose="020B0306030504020204" pitchFamily="34" charset="0"/>
                <a:cs typeface="Open Sans Light" panose="020B0306030504020204" pitchFamily="34" charset="0"/>
              </a:rPr>
              <a:t>Pervasive</a:t>
            </a:r>
          </a:p>
          <a:p>
            <a:pPr>
              <a:lnSpc>
                <a:spcPct val="110000"/>
              </a:lnSpc>
              <a:spcBef>
                <a:spcPts val="1200"/>
              </a:spcBef>
            </a:pPr>
            <a:r>
              <a:rPr lang="en-US" sz="2800" b="0" dirty="0">
                <a:latin typeface="Open Sans Light" panose="020B0306030504020204" pitchFamily="34" charset="0"/>
                <a:ea typeface="Open Sans Light" panose="020B0306030504020204" pitchFamily="34" charset="0"/>
                <a:cs typeface="Open Sans Light" panose="020B0306030504020204" pitchFamily="34" charset="0"/>
              </a:rPr>
              <a:t>Ubiquitous</a:t>
            </a:r>
          </a:p>
          <a:p>
            <a:pPr>
              <a:lnSpc>
                <a:spcPct val="110000"/>
              </a:lnSpc>
              <a:spcBef>
                <a:spcPts val="1200"/>
              </a:spcBef>
            </a:pPr>
            <a:r>
              <a:rPr lang="en-US" sz="2800" b="0" dirty="0">
                <a:latin typeface="Open Sans Light" panose="020B0306030504020204" pitchFamily="34" charset="0"/>
                <a:ea typeface="Open Sans Light" panose="020B0306030504020204" pitchFamily="34" charset="0"/>
                <a:cs typeface="Open Sans Light" panose="020B0306030504020204" pitchFamily="34" charset="0"/>
              </a:rPr>
              <a:t>Largely unregulated</a:t>
            </a:r>
          </a:p>
        </p:txBody>
      </p:sp>
      <p:sp>
        <p:nvSpPr>
          <p:cNvPr id="12" name="Text Placeholder 11">
            <a:extLst>
              <a:ext uri="{FF2B5EF4-FFF2-40B4-BE49-F238E27FC236}">
                <a16:creationId xmlns:a16="http://schemas.microsoft.com/office/drawing/2014/main" id="{A9D362BD-239C-43CE-B493-F2E22884F639}"/>
              </a:ext>
            </a:extLst>
          </p:cNvPr>
          <p:cNvSpPr>
            <a:spLocks noGrp="1"/>
          </p:cNvSpPr>
          <p:nvPr>
            <p:ph type="body" sz="quarter" idx="19"/>
          </p:nvPr>
        </p:nvSpPr>
        <p:spPr/>
        <p:txBody>
          <a:bodyPr/>
          <a:lstStyle/>
          <a:p>
            <a:r>
              <a:rPr lang="en-US" sz="2000" dirty="0">
                <a:latin typeface="Open Sans" panose="020B0606030504020204" pitchFamily="34" charset="0"/>
                <a:ea typeface="Open Sans" panose="020B0606030504020204" pitchFamily="34" charset="0"/>
                <a:cs typeface="Open Sans" panose="020B0606030504020204" pitchFamily="34" charset="0"/>
              </a:rPr>
              <a:t>PFAS properties benefit a wide range of applications but promote migration through the environment.</a:t>
            </a:r>
          </a:p>
        </p:txBody>
      </p:sp>
      <p:pic>
        <p:nvPicPr>
          <p:cNvPr id="10" name="Picture Placeholder 17">
            <a:extLst>
              <a:ext uri="{FF2B5EF4-FFF2-40B4-BE49-F238E27FC236}">
                <a16:creationId xmlns:a16="http://schemas.microsoft.com/office/drawing/2014/main" id="{AF23A580-AB08-496C-8061-D7176C8AF6AB}"/>
              </a:ext>
            </a:extLst>
          </p:cNvPr>
          <p:cNvPicPr>
            <a:picLocks noChangeAspect="1"/>
          </p:cNvPicPr>
          <p:nvPr/>
        </p:nvPicPr>
        <p:blipFill rotWithShape="1">
          <a:blip r:embed="rId3">
            <a:extLst>
              <a:ext uri="{28A0092B-C50C-407E-A947-70E740481C1C}">
                <a14:useLocalDpi xmlns:a14="http://schemas.microsoft.com/office/drawing/2010/main" val="0"/>
              </a:ext>
            </a:extLst>
          </a:blip>
          <a:srcRect t="1953" b="1014"/>
          <a:stretch/>
        </p:blipFill>
        <p:spPr>
          <a:xfrm>
            <a:off x="0" y="674255"/>
            <a:ext cx="4533365" cy="5562218"/>
          </a:xfrm>
          <a:prstGeom prst="rect">
            <a:avLst/>
          </a:prstGeom>
        </p:spPr>
      </p:pic>
      <p:sp>
        <p:nvSpPr>
          <p:cNvPr id="7" name="Slide Number Placeholder">
            <a:extLst>
              <a:ext uri="{FF2B5EF4-FFF2-40B4-BE49-F238E27FC236}">
                <a16:creationId xmlns:a16="http://schemas.microsoft.com/office/drawing/2014/main" id="{45A51C6A-FFBE-40EC-92CC-2A5F185318E6}"/>
              </a:ext>
            </a:extLst>
          </p:cNvPr>
          <p:cNvSpPr>
            <a:spLocks noGrp="1"/>
          </p:cNvSpPr>
          <p:nvPr>
            <p:ph type="sldNum" sz="quarter" idx="4"/>
          </p:nvPr>
        </p:nvSpPr>
        <p:spPr bwMode="auto">
          <a:xfrm>
            <a:off x="11815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2</a:t>
            </a:fld>
            <a:endParaRPr lang="en-US"/>
          </a:p>
        </p:txBody>
      </p:sp>
    </p:spTree>
    <p:extLst>
      <p:ext uri="{BB962C8B-B14F-4D97-AF65-F5344CB8AC3E}">
        <p14:creationId xmlns:p14="http://schemas.microsoft.com/office/powerpoint/2010/main" val="783154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381BFF-182E-423D-8136-2E94416A7E85}"/>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Helpful Resources</a:t>
            </a:r>
          </a:p>
        </p:txBody>
      </p:sp>
      <p:sp>
        <p:nvSpPr>
          <p:cNvPr id="8" name="Text Placeholder 7">
            <a:extLst>
              <a:ext uri="{FF2B5EF4-FFF2-40B4-BE49-F238E27FC236}">
                <a16:creationId xmlns:a16="http://schemas.microsoft.com/office/drawing/2014/main" id="{41BBA1AE-456F-4517-BF21-D3DEC3DA4BAA}"/>
              </a:ext>
            </a:extLst>
          </p:cNvPr>
          <p:cNvSpPr>
            <a:spLocks noGrp="1"/>
          </p:cNvSpPr>
          <p:nvPr>
            <p:ph type="body" sz="quarter" idx="15"/>
          </p:nvPr>
        </p:nvSpPr>
        <p:spPr/>
        <p:txBody>
          <a:bodyPr/>
          <a:lstStyle/>
          <a:p>
            <a:r>
              <a:rPr lang="en-US" sz="2400" dirty="0">
                <a:latin typeface="Open Sans" panose="020B0606030504020204" pitchFamily="34" charset="0"/>
                <a:ea typeface="Open Sans" panose="020B0606030504020204" pitchFamily="34" charset="0"/>
                <a:cs typeface="Open Sans" panose="020B0606030504020204" pitchFamily="34" charset="0"/>
                <a:hlinkClick r:id="rId2"/>
              </a:rPr>
              <a:t>EPA PFAS Action Plan (Feb 2019)</a:t>
            </a:r>
            <a:r>
              <a:rPr lang="en-US" sz="2400" dirty="0">
                <a:latin typeface="Open Sans" panose="020B0606030504020204" pitchFamily="34" charset="0"/>
                <a:ea typeface="Open Sans" panose="020B0606030504020204" pitchFamily="34" charset="0"/>
                <a:cs typeface="Open Sans" panose="020B0606030504020204" pitchFamily="34" charset="0"/>
              </a:rPr>
              <a:t> and </a:t>
            </a:r>
            <a:r>
              <a:rPr lang="en-US" sz="2400" dirty="0">
                <a:latin typeface="Open Sans" panose="020B0606030504020204" pitchFamily="34" charset="0"/>
                <a:ea typeface="Open Sans" panose="020B0606030504020204" pitchFamily="34" charset="0"/>
                <a:cs typeface="Open Sans" panose="020B0606030504020204" pitchFamily="34" charset="0"/>
                <a:hlinkClick r:id="rId3"/>
              </a:rPr>
              <a:t>Update (Feb 2020)</a:t>
            </a:r>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hlinkClick r:id="rId4"/>
              </a:rPr>
              <a:t>American Water Works Association </a:t>
            </a:r>
            <a:r>
              <a:rPr lang="en-US" sz="2400" b="0" dirty="0">
                <a:latin typeface="Open Sans" panose="020B0606030504020204" pitchFamily="34" charset="0"/>
                <a:ea typeface="Open Sans" panose="020B0606030504020204" pitchFamily="34" charset="0"/>
                <a:cs typeface="Open Sans" panose="020B0606030504020204" pitchFamily="34" charset="0"/>
                <a:hlinkClick r:id="rId4"/>
              </a:rPr>
              <a:t>(PFAS Page)</a:t>
            </a:r>
            <a:endParaRPr lang="en-US" sz="2400" b="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hlinkClick r:id="rId5"/>
              </a:rPr>
              <a:t>Association of State Drinking Water Administrators (ASDWA) </a:t>
            </a:r>
            <a:r>
              <a:rPr lang="en-US" sz="2400" b="0" dirty="0">
                <a:latin typeface="Open Sans" panose="020B0606030504020204" pitchFamily="34" charset="0"/>
                <a:ea typeface="Open Sans" panose="020B0606030504020204" pitchFamily="34" charset="0"/>
                <a:cs typeface="Open Sans" panose="020B0606030504020204" pitchFamily="34" charset="0"/>
                <a:hlinkClick r:id="rId5"/>
              </a:rPr>
              <a:t>(PFAS Page)</a:t>
            </a:r>
            <a:endParaRPr lang="en-US" sz="2400" b="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hlinkClick r:id="rId6"/>
              </a:rPr>
              <a:t>Environmental Council of the States (ECOS) </a:t>
            </a:r>
            <a:r>
              <a:rPr lang="en-US" sz="2400" b="0" dirty="0">
                <a:latin typeface="Open Sans" panose="020B0606030504020204" pitchFamily="34" charset="0"/>
                <a:ea typeface="Open Sans" panose="020B0606030504020204" pitchFamily="34" charset="0"/>
                <a:cs typeface="Open Sans" panose="020B0606030504020204" pitchFamily="34" charset="0"/>
                <a:hlinkClick r:id="rId6"/>
              </a:rPr>
              <a:t>(PFAS Page)</a:t>
            </a:r>
            <a:endParaRPr lang="en-US" sz="2400" b="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hlinkClick r:id="rId7"/>
              </a:rPr>
              <a:t>Interstate Technology &amp; Regulatory Council (ITRC) </a:t>
            </a:r>
            <a:r>
              <a:rPr lang="en-US" sz="2400" b="0" dirty="0">
                <a:latin typeface="Open Sans" panose="020B0606030504020204" pitchFamily="34" charset="0"/>
                <a:ea typeface="Open Sans" panose="020B0606030504020204" pitchFamily="34" charset="0"/>
                <a:cs typeface="Open Sans" panose="020B0606030504020204" pitchFamily="34" charset="0"/>
                <a:hlinkClick r:id="rId7"/>
              </a:rPr>
              <a:t>(PFAS Page)</a:t>
            </a:r>
            <a:endParaRPr lang="en-US" sz="2400" b="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hlinkClick r:id="rId8"/>
              </a:rPr>
              <a:t>EPA Methods &amp; Guidance for PFAS Sampling &amp; Analysis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 Placeholder 8">
            <a:extLst>
              <a:ext uri="{FF2B5EF4-FFF2-40B4-BE49-F238E27FC236}">
                <a16:creationId xmlns:a16="http://schemas.microsoft.com/office/drawing/2014/main" id="{8F2F94BE-8F05-43E7-AD49-99AB8D17F620}"/>
              </a:ext>
            </a:extLst>
          </p:cNvPr>
          <p:cNvSpPr>
            <a:spLocks noGrp="1"/>
          </p:cNvSpPr>
          <p:nvPr>
            <p:ph type="body" sz="quarter" idx="19"/>
          </p:nvPr>
        </p:nvSpPr>
        <p:spPr/>
        <p:txBody>
          <a:bodyPr/>
          <a:lstStyle/>
          <a:p>
            <a:endParaRPr lang="en-US" dirty="0"/>
          </a:p>
        </p:txBody>
      </p:sp>
      <p:sp>
        <p:nvSpPr>
          <p:cNvPr id="6" name="Slide Number Placeholder 5">
            <a:extLst>
              <a:ext uri="{FF2B5EF4-FFF2-40B4-BE49-F238E27FC236}">
                <a16:creationId xmlns:a16="http://schemas.microsoft.com/office/drawing/2014/main" id="{F472C1FA-8945-49AF-9BA3-FF8675522878}"/>
              </a:ext>
            </a:extLst>
          </p:cNvPr>
          <p:cNvSpPr>
            <a:spLocks noGrp="1"/>
          </p:cNvSpPr>
          <p:nvPr>
            <p:ph type="sldNum" sz="quarter" idx="4"/>
          </p:nvPr>
        </p:nvSpPr>
        <p:spPr/>
        <p:txBody>
          <a:bodyPr/>
          <a:lstStyle/>
          <a:p>
            <a:pPr>
              <a:defRPr/>
            </a:pPr>
            <a:fld id="{3D0814A7-6EEF-4E2B-82FD-5338C0AF3E0B}" type="slidenum">
              <a:rPr lang="en-US" smtClean="0"/>
              <a:pPr>
                <a:defRPr/>
              </a:pPr>
              <a:t>20</a:t>
            </a:fld>
            <a:endParaRPr lang="en-US"/>
          </a:p>
        </p:txBody>
      </p:sp>
    </p:spTree>
    <p:extLst>
      <p:ext uri="{BB962C8B-B14F-4D97-AF65-F5344CB8AC3E}">
        <p14:creationId xmlns:p14="http://schemas.microsoft.com/office/powerpoint/2010/main" val="1864064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961EC15-69ED-4E13-B7FE-53AB23EC4AE0}"/>
              </a:ext>
            </a:extLst>
          </p:cNvPr>
          <p:cNvSpPr>
            <a:spLocks noGrp="1"/>
          </p:cNvSpPr>
          <p:nvPr>
            <p:ph type="body" sz="quarter" idx="11"/>
          </p:nvPr>
        </p:nvSpPr>
        <p:spPr>
          <a:xfrm>
            <a:off x="455612" y="4748645"/>
            <a:ext cx="3887788" cy="1157988"/>
          </a:xfrm>
        </p:spPr>
        <p:txBody>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Dustin Mobley</a:t>
            </a:r>
          </a:p>
          <a:p>
            <a:r>
              <a:rPr lang="en-US" sz="1800" dirty="0">
                <a:latin typeface="Open Sans" panose="020B0606030504020204" pitchFamily="34" charset="0"/>
                <a:ea typeface="Open Sans" panose="020B0606030504020204" pitchFamily="34" charset="0"/>
                <a:cs typeface="Open Sans" panose="020B0606030504020204" pitchFamily="34" charset="0"/>
              </a:rPr>
              <a:t>MobleyDR@bv.com</a:t>
            </a:r>
          </a:p>
          <a:p>
            <a:r>
              <a:rPr lang="en-US" sz="1800" dirty="0">
                <a:latin typeface="Open Sans" panose="020B0606030504020204" pitchFamily="34" charset="0"/>
                <a:ea typeface="Open Sans" panose="020B0606030504020204" pitchFamily="34" charset="0"/>
                <a:cs typeface="Open Sans" panose="020B0606030504020204" pitchFamily="34" charset="0"/>
              </a:rPr>
              <a:t>913-458-9927</a:t>
            </a:r>
          </a:p>
          <a:p>
            <a:endParaRPr lang="en-US" sz="1800" dirty="0"/>
          </a:p>
        </p:txBody>
      </p:sp>
      <p:sp>
        <p:nvSpPr>
          <p:cNvPr id="6" name="Title 5">
            <a:extLst>
              <a:ext uri="{FF2B5EF4-FFF2-40B4-BE49-F238E27FC236}">
                <a16:creationId xmlns:a16="http://schemas.microsoft.com/office/drawing/2014/main" id="{F3B86433-C60F-45EF-B5CB-B8CF109A4B53}"/>
              </a:ext>
            </a:extLst>
          </p:cNvPr>
          <p:cNvSpPr>
            <a:spLocks noGrp="1"/>
          </p:cNvSpPr>
          <p:nvPr>
            <p:ph type="title"/>
          </p:nvPr>
        </p:nvSpPr>
        <p:spPr>
          <a:xfrm>
            <a:off x="7540249" y="2691246"/>
            <a:ext cx="4195698" cy="713018"/>
          </a:xfrm>
        </p:spPr>
        <p:txBody>
          <a:bodyPr/>
          <a:lstStyle/>
          <a:p>
            <a:r>
              <a:rPr lang="en-US" sz="3200" cap="all" dirty="0">
                <a:solidFill>
                  <a:schemeClr val="bg1"/>
                </a:solidFill>
                <a:latin typeface="Raleway ExtraBold" panose="020B0903030101060003" pitchFamily="34" charset="0"/>
              </a:rPr>
              <a:t>Thank you!</a:t>
            </a:r>
          </a:p>
        </p:txBody>
      </p:sp>
    </p:spTree>
    <p:extLst>
      <p:ext uri="{BB962C8B-B14F-4D97-AF65-F5344CB8AC3E}">
        <p14:creationId xmlns:p14="http://schemas.microsoft.com/office/powerpoint/2010/main" val="222831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0F3B62-22DF-4D09-89F3-F826A893DECF}"/>
              </a:ext>
            </a:extLst>
          </p:cNvPr>
          <p:cNvSpPr>
            <a:spLocks noGrp="1"/>
          </p:cNvSpPr>
          <p:nvPr>
            <p:ph type="title"/>
          </p:nvPr>
        </p:nvSpPr>
        <p:spPr>
          <a:xfrm>
            <a:off x="404811" y="599425"/>
            <a:ext cx="11277601" cy="1143000"/>
          </a:xfrm>
        </p:spPr>
        <p:txBody>
          <a:bodyPr/>
          <a:lstStyle/>
          <a:p>
            <a:r>
              <a:rPr lang="en-US">
                <a:latin typeface="Open Sans" panose="020B0606030504020204" pitchFamily="34" charset="0"/>
                <a:ea typeface="Open Sans" panose="020B0606030504020204" pitchFamily="34" charset="0"/>
                <a:cs typeface="Open Sans" panose="020B0606030504020204" pitchFamily="34" charset="0"/>
              </a:rPr>
              <a:t>Applications</a:t>
            </a:r>
          </a:p>
        </p:txBody>
      </p:sp>
      <p:sp>
        <p:nvSpPr>
          <p:cNvPr id="8" name="Text Placeholder 7">
            <a:extLst>
              <a:ext uri="{FF2B5EF4-FFF2-40B4-BE49-F238E27FC236}">
                <a16:creationId xmlns:a16="http://schemas.microsoft.com/office/drawing/2014/main" id="{A9939008-86E5-4E5A-B0EF-E7D08987FAFE}"/>
              </a:ext>
            </a:extLst>
          </p:cNvPr>
          <p:cNvSpPr>
            <a:spLocks noGrp="1"/>
          </p:cNvSpPr>
          <p:nvPr>
            <p:ph type="body" sz="quarter" idx="19"/>
          </p:nvPr>
        </p:nvSpPr>
        <p:spPr/>
        <p:txBody>
          <a:bodyPr/>
          <a:lstStyle/>
          <a:p>
            <a:r>
              <a:rPr lang="en-US">
                <a:latin typeface="Open Sans" panose="020B0606030504020204" pitchFamily="34" charset="0"/>
                <a:ea typeface="Open Sans" panose="020B0606030504020204" pitchFamily="34" charset="0"/>
                <a:cs typeface="Open Sans" panose="020B0606030504020204" pitchFamily="34" charset="0"/>
              </a:rPr>
              <a:t>Numerous pathways for contamination and human exposure.</a:t>
            </a:r>
          </a:p>
        </p:txBody>
      </p:sp>
      <p:pic>
        <p:nvPicPr>
          <p:cNvPr id="10" name="Picture 9">
            <a:extLst>
              <a:ext uri="{FF2B5EF4-FFF2-40B4-BE49-F238E27FC236}">
                <a16:creationId xmlns:a16="http://schemas.microsoft.com/office/drawing/2014/main" id="{A9049405-2CF3-4F1A-9D5E-7FA913E692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12" y="1451429"/>
            <a:ext cx="2743200" cy="1836637"/>
          </a:xfrm>
          <a:prstGeom prst="rect">
            <a:avLst/>
          </a:prstGeom>
        </p:spPr>
      </p:pic>
      <p:pic>
        <p:nvPicPr>
          <p:cNvPr id="12" name="Picture 11">
            <a:extLst>
              <a:ext uri="{FF2B5EF4-FFF2-40B4-BE49-F238E27FC236}">
                <a16:creationId xmlns:a16="http://schemas.microsoft.com/office/drawing/2014/main" id="{D6A46F8F-9A34-4F2B-8E5A-13CC10A87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612" y="3550667"/>
            <a:ext cx="2743200" cy="1828800"/>
          </a:xfrm>
          <a:prstGeom prst="rect">
            <a:avLst/>
          </a:prstGeom>
        </p:spPr>
      </p:pic>
      <p:pic>
        <p:nvPicPr>
          <p:cNvPr id="14" name="Picture 13">
            <a:extLst>
              <a:ext uri="{FF2B5EF4-FFF2-40B4-BE49-F238E27FC236}">
                <a16:creationId xmlns:a16="http://schemas.microsoft.com/office/drawing/2014/main" id="{EE86DC43-61C9-4C61-885D-08853F64236F}"/>
              </a:ext>
            </a:extLst>
          </p:cNvPr>
          <p:cNvPicPr>
            <a:picLocks noChangeAspect="1"/>
          </p:cNvPicPr>
          <p:nvPr/>
        </p:nvPicPr>
        <p:blipFill rotWithShape="1">
          <a:blip r:embed="rId5">
            <a:extLst>
              <a:ext uri="{28A0092B-C50C-407E-A947-70E740481C1C}">
                <a14:useLocalDpi xmlns:a14="http://schemas.microsoft.com/office/drawing/2010/main" val="0"/>
              </a:ext>
            </a:extLst>
          </a:blip>
          <a:srcRect t="14584" b="10190"/>
          <a:stretch/>
        </p:blipFill>
        <p:spPr>
          <a:xfrm>
            <a:off x="3300411" y="3102530"/>
            <a:ext cx="2743200" cy="2276936"/>
          </a:xfrm>
          <a:prstGeom prst="rect">
            <a:avLst/>
          </a:prstGeom>
        </p:spPr>
      </p:pic>
      <p:pic>
        <p:nvPicPr>
          <p:cNvPr id="16" name="Picture 15">
            <a:extLst>
              <a:ext uri="{FF2B5EF4-FFF2-40B4-BE49-F238E27FC236}">
                <a16:creationId xmlns:a16="http://schemas.microsoft.com/office/drawing/2014/main" id="{14DC8EC4-3035-4445-BA53-D9B46AC3BE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0411" y="1451429"/>
            <a:ext cx="2743200" cy="1543051"/>
          </a:xfrm>
          <a:prstGeom prst="rect">
            <a:avLst/>
          </a:prstGeom>
        </p:spPr>
      </p:pic>
      <p:pic>
        <p:nvPicPr>
          <p:cNvPr id="18" name="Picture 17">
            <a:extLst>
              <a:ext uri="{FF2B5EF4-FFF2-40B4-BE49-F238E27FC236}">
                <a16:creationId xmlns:a16="http://schemas.microsoft.com/office/drawing/2014/main" id="{228F552B-A087-4F3B-AC1F-CF0E9289A3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5212" y="1454100"/>
            <a:ext cx="2743200" cy="1828800"/>
          </a:xfrm>
          <a:prstGeom prst="rect">
            <a:avLst/>
          </a:prstGeom>
        </p:spPr>
      </p:pic>
      <p:pic>
        <p:nvPicPr>
          <p:cNvPr id="20" name="Picture 19">
            <a:extLst>
              <a:ext uri="{FF2B5EF4-FFF2-40B4-BE49-F238E27FC236}">
                <a16:creationId xmlns:a16="http://schemas.microsoft.com/office/drawing/2014/main" id="{8F8044EC-6CCE-481F-BEF0-1A08DABA87F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0011" y="1454100"/>
            <a:ext cx="2743200" cy="1828800"/>
          </a:xfrm>
          <a:prstGeom prst="rect">
            <a:avLst/>
          </a:prstGeom>
        </p:spPr>
      </p:pic>
      <p:pic>
        <p:nvPicPr>
          <p:cNvPr id="22" name="Picture 21">
            <a:extLst>
              <a:ext uri="{FF2B5EF4-FFF2-40B4-BE49-F238E27FC236}">
                <a16:creationId xmlns:a16="http://schemas.microsoft.com/office/drawing/2014/main" id="{79CE0F37-95CC-4825-9317-C89E817701D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9106"/>
          <a:stretch/>
        </p:blipFill>
        <p:spPr>
          <a:xfrm>
            <a:off x="6145212" y="3468995"/>
            <a:ext cx="2743200" cy="1910471"/>
          </a:xfrm>
          <a:prstGeom prst="rect">
            <a:avLst/>
          </a:prstGeom>
        </p:spPr>
      </p:pic>
      <p:pic>
        <p:nvPicPr>
          <p:cNvPr id="24" name="Picture 23">
            <a:extLst>
              <a:ext uri="{FF2B5EF4-FFF2-40B4-BE49-F238E27FC236}">
                <a16:creationId xmlns:a16="http://schemas.microsoft.com/office/drawing/2014/main" id="{172E426C-2CF6-4E64-AF0B-6F7982199C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90013" y="3573815"/>
            <a:ext cx="2743200" cy="1805651"/>
          </a:xfrm>
          <a:prstGeom prst="rect">
            <a:avLst/>
          </a:prstGeom>
        </p:spPr>
      </p:pic>
      <p:sp>
        <p:nvSpPr>
          <p:cNvPr id="25" name="TextBox 24">
            <a:extLst>
              <a:ext uri="{FF2B5EF4-FFF2-40B4-BE49-F238E27FC236}">
                <a16:creationId xmlns:a16="http://schemas.microsoft.com/office/drawing/2014/main" id="{AACAAEAA-AE45-41FE-865E-055A52355206}"/>
              </a:ext>
            </a:extLst>
          </p:cNvPr>
          <p:cNvSpPr txBox="1"/>
          <p:nvPr/>
        </p:nvSpPr>
        <p:spPr>
          <a:xfrm>
            <a:off x="354010" y="1082097"/>
            <a:ext cx="2327881" cy="369332"/>
          </a:xfrm>
          <a:prstGeom prst="rect">
            <a:avLst/>
          </a:prstGeom>
          <a:noFill/>
        </p:spPr>
        <p:txBody>
          <a:bodyPr wrap="none" rtlCol="0">
            <a:spAutoFit/>
          </a:bodyPr>
          <a:lstStyle/>
          <a:p>
            <a:r>
              <a:rPr lang="en-US" sz="1800" b="1">
                <a:solidFill>
                  <a:schemeClr val="accent2"/>
                </a:solidFill>
                <a:latin typeface="Open Sans" panose="020B0606030504020204" pitchFamily="34" charset="0"/>
                <a:ea typeface="Open Sans" panose="020B0606030504020204" pitchFamily="34" charset="0"/>
                <a:cs typeface="Open Sans" panose="020B0606030504020204" pitchFamily="34" charset="0"/>
              </a:rPr>
              <a:t>Firefighting Foams</a:t>
            </a:r>
          </a:p>
        </p:txBody>
      </p:sp>
      <p:sp>
        <p:nvSpPr>
          <p:cNvPr id="26" name="TextBox 25">
            <a:extLst>
              <a:ext uri="{FF2B5EF4-FFF2-40B4-BE49-F238E27FC236}">
                <a16:creationId xmlns:a16="http://schemas.microsoft.com/office/drawing/2014/main" id="{472C4AB1-2AFB-452B-A816-CA61BD730591}"/>
              </a:ext>
            </a:extLst>
          </p:cNvPr>
          <p:cNvSpPr txBox="1"/>
          <p:nvPr/>
        </p:nvSpPr>
        <p:spPr>
          <a:xfrm>
            <a:off x="3198811" y="1082097"/>
            <a:ext cx="2501006" cy="369332"/>
          </a:xfrm>
          <a:prstGeom prst="rect">
            <a:avLst/>
          </a:prstGeom>
          <a:noFill/>
        </p:spPr>
        <p:txBody>
          <a:bodyPr wrap="none" rtlCol="0">
            <a:spAutoFit/>
          </a:bodyPr>
          <a:lstStyle/>
          <a:p>
            <a:r>
              <a:rPr lang="en-US" sz="1800" b="1">
                <a:solidFill>
                  <a:schemeClr val="accent2"/>
                </a:solidFill>
                <a:latin typeface="Open Sans" panose="020B0606030504020204" pitchFamily="34" charset="0"/>
                <a:ea typeface="Open Sans" panose="020B0606030504020204" pitchFamily="34" charset="0"/>
                <a:cs typeface="Open Sans" panose="020B0606030504020204" pitchFamily="34" charset="0"/>
              </a:rPr>
              <a:t>Non-stick Cookware</a:t>
            </a:r>
          </a:p>
        </p:txBody>
      </p:sp>
      <p:sp>
        <p:nvSpPr>
          <p:cNvPr id="27" name="TextBox 26">
            <a:extLst>
              <a:ext uri="{FF2B5EF4-FFF2-40B4-BE49-F238E27FC236}">
                <a16:creationId xmlns:a16="http://schemas.microsoft.com/office/drawing/2014/main" id="{305D35DA-9271-4438-97AF-E2898E7C0C4F}"/>
              </a:ext>
            </a:extLst>
          </p:cNvPr>
          <p:cNvSpPr txBox="1"/>
          <p:nvPr/>
        </p:nvSpPr>
        <p:spPr>
          <a:xfrm>
            <a:off x="6042022" y="1082097"/>
            <a:ext cx="1622560" cy="369332"/>
          </a:xfrm>
          <a:prstGeom prst="rect">
            <a:avLst/>
          </a:prstGeom>
          <a:noFill/>
        </p:spPr>
        <p:txBody>
          <a:bodyPr wrap="none" rtlCol="0">
            <a:spAutoFit/>
          </a:bodyPr>
          <a:lstStyle/>
          <a:p>
            <a:r>
              <a:rPr lang="en-US" sz="1800" b="1">
                <a:solidFill>
                  <a:schemeClr val="accent2"/>
                </a:solidFill>
                <a:latin typeface="Open Sans" panose="020B0606030504020204" pitchFamily="34" charset="0"/>
                <a:ea typeface="Open Sans" panose="020B0606030504020204" pitchFamily="34" charset="0"/>
                <a:cs typeface="Open Sans" panose="020B0606030504020204" pitchFamily="34" charset="0"/>
              </a:rPr>
              <a:t>Oil Recovery</a:t>
            </a:r>
          </a:p>
        </p:txBody>
      </p:sp>
      <p:sp>
        <p:nvSpPr>
          <p:cNvPr id="28" name="TextBox 27">
            <a:extLst>
              <a:ext uri="{FF2B5EF4-FFF2-40B4-BE49-F238E27FC236}">
                <a16:creationId xmlns:a16="http://schemas.microsoft.com/office/drawing/2014/main" id="{A47A117C-458E-4C28-95EA-708EC31D5E0D}"/>
              </a:ext>
            </a:extLst>
          </p:cNvPr>
          <p:cNvSpPr txBox="1"/>
          <p:nvPr/>
        </p:nvSpPr>
        <p:spPr>
          <a:xfrm>
            <a:off x="8888412" y="1082097"/>
            <a:ext cx="1968809" cy="369332"/>
          </a:xfrm>
          <a:prstGeom prst="rect">
            <a:avLst/>
          </a:prstGeom>
          <a:noFill/>
        </p:spPr>
        <p:txBody>
          <a:bodyPr wrap="none" rtlCol="0">
            <a:spAutoFit/>
          </a:bodyPr>
          <a:lstStyle/>
          <a:p>
            <a:r>
              <a:rPr lang="en-US" sz="1800" b="1">
                <a:solidFill>
                  <a:schemeClr val="accent2"/>
                </a:solidFill>
                <a:latin typeface="Open Sans" panose="020B0606030504020204" pitchFamily="34" charset="0"/>
                <a:ea typeface="Open Sans" panose="020B0606030504020204" pitchFamily="34" charset="0"/>
                <a:cs typeface="Open Sans" panose="020B0606030504020204" pitchFamily="34" charset="0"/>
              </a:rPr>
              <a:t>Food Packaging</a:t>
            </a:r>
          </a:p>
        </p:txBody>
      </p:sp>
      <p:sp>
        <p:nvSpPr>
          <p:cNvPr id="29" name="TextBox 28">
            <a:extLst>
              <a:ext uri="{FF2B5EF4-FFF2-40B4-BE49-F238E27FC236}">
                <a16:creationId xmlns:a16="http://schemas.microsoft.com/office/drawing/2014/main" id="{FC2BEE74-8376-4251-9545-16B50D6DD238}"/>
              </a:ext>
            </a:extLst>
          </p:cNvPr>
          <p:cNvSpPr txBox="1"/>
          <p:nvPr/>
        </p:nvSpPr>
        <p:spPr>
          <a:xfrm>
            <a:off x="354010" y="5379466"/>
            <a:ext cx="1358064" cy="369332"/>
          </a:xfrm>
          <a:prstGeom prst="rect">
            <a:avLst/>
          </a:prstGeom>
          <a:noFill/>
        </p:spPr>
        <p:txBody>
          <a:bodyPr wrap="none" rtlCol="0">
            <a:spAutoFit/>
          </a:bodyPr>
          <a:lstStyle/>
          <a:p>
            <a:r>
              <a:rPr lang="en-US" sz="1800" b="1">
                <a:solidFill>
                  <a:schemeClr val="accent2"/>
                </a:solidFill>
                <a:latin typeface="Open Sans" panose="020B0606030504020204" pitchFamily="34" charset="0"/>
                <a:ea typeface="Open Sans" panose="020B0606030504020204" pitchFamily="34" charset="0"/>
                <a:cs typeface="Open Sans" panose="020B0606030504020204" pitchFamily="34" charset="0"/>
              </a:rPr>
              <a:t>Cosmetics</a:t>
            </a:r>
          </a:p>
        </p:txBody>
      </p:sp>
      <p:sp>
        <p:nvSpPr>
          <p:cNvPr id="30" name="TextBox 29">
            <a:extLst>
              <a:ext uri="{FF2B5EF4-FFF2-40B4-BE49-F238E27FC236}">
                <a16:creationId xmlns:a16="http://schemas.microsoft.com/office/drawing/2014/main" id="{1FF97B49-10D8-4D71-A961-09ACC35AF757}"/>
              </a:ext>
            </a:extLst>
          </p:cNvPr>
          <p:cNvSpPr txBox="1"/>
          <p:nvPr/>
        </p:nvSpPr>
        <p:spPr>
          <a:xfrm>
            <a:off x="3198810" y="5379466"/>
            <a:ext cx="1951175" cy="369332"/>
          </a:xfrm>
          <a:prstGeom prst="rect">
            <a:avLst/>
          </a:prstGeom>
          <a:noFill/>
        </p:spPr>
        <p:txBody>
          <a:bodyPr wrap="none" rtlCol="0">
            <a:spAutoFit/>
          </a:bodyPr>
          <a:lstStyle/>
          <a:p>
            <a:r>
              <a:rPr lang="en-US" sz="1800" b="1">
                <a:solidFill>
                  <a:schemeClr val="accent2"/>
                </a:solidFill>
                <a:latin typeface="Open Sans" panose="020B0606030504020204" pitchFamily="34" charset="0"/>
                <a:ea typeface="Open Sans" panose="020B0606030504020204" pitchFamily="34" charset="0"/>
                <a:cs typeface="Open Sans" panose="020B0606030504020204" pitchFamily="34" charset="0"/>
              </a:rPr>
              <a:t>Paints and Inks</a:t>
            </a:r>
          </a:p>
        </p:txBody>
      </p:sp>
      <p:sp>
        <p:nvSpPr>
          <p:cNvPr id="31" name="TextBox 30">
            <a:extLst>
              <a:ext uri="{FF2B5EF4-FFF2-40B4-BE49-F238E27FC236}">
                <a16:creationId xmlns:a16="http://schemas.microsoft.com/office/drawing/2014/main" id="{E9BAE2BD-21F3-48CC-82C9-983C75DC048D}"/>
              </a:ext>
            </a:extLst>
          </p:cNvPr>
          <p:cNvSpPr txBox="1"/>
          <p:nvPr/>
        </p:nvSpPr>
        <p:spPr>
          <a:xfrm>
            <a:off x="6042022" y="5379466"/>
            <a:ext cx="2635658" cy="369332"/>
          </a:xfrm>
          <a:prstGeom prst="rect">
            <a:avLst/>
          </a:prstGeom>
          <a:noFill/>
        </p:spPr>
        <p:txBody>
          <a:bodyPr wrap="none" rtlCol="0">
            <a:spAutoFit/>
          </a:bodyPr>
          <a:lstStyle/>
          <a:p>
            <a:r>
              <a:rPr lang="en-US" sz="1800" b="1">
                <a:solidFill>
                  <a:schemeClr val="accent2"/>
                </a:solidFill>
                <a:latin typeface="Open Sans" panose="020B0606030504020204" pitchFamily="34" charset="0"/>
                <a:ea typeface="Open Sans" panose="020B0606030504020204" pitchFamily="34" charset="0"/>
                <a:cs typeface="Open Sans" panose="020B0606030504020204" pitchFamily="34" charset="0"/>
              </a:rPr>
              <a:t>Coatings and Textiles</a:t>
            </a:r>
          </a:p>
        </p:txBody>
      </p:sp>
      <p:sp>
        <p:nvSpPr>
          <p:cNvPr id="32" name="TextBox 31">
            <a:extLst>
              <a:ext uri="{FF2B5EF4-FFF2-40B4-BE49-F238E27FC236}">
                <a16:creationId xmlns:a16="http://schemas.microsoft.com/office/drawing/2014/main" id="{0D46DC59-F3F7-4E4E-A68A-54139C3BE5E3}"/>
              </a:ext>
            </a:extLst>
          </p:cNvPr>
          <p:cNvSpPr txBox="1"/>
          <p:nvPr/>
        </p:nvSpPr>
        <p:spPr>
          <a:xfrm>
            <a:off x="8887617" y="5379466"/>
            <a:ext cx="2023311" cy="369332"/>
          </a:xfrm>
          <a:prstGeom prst="rect">
            <a:avLst/>
          </a:prstGeom>
          <a:noFill/>
        </p:spPr>
        <p:txBody>
          <a:bodyPr wrap="none" rtlCol="0">
            <a:spAutoFit/>
          </a:bodyPr>
          <a:lstStyle/>
          <a:p>
            <a:r>
              <a:rPr lang="en-US" sz="1800" b="1">
                <a:solidFill>
                  <a:schemeClr val="accent2"/>
                </a:solidFill>
                <a:latin typeface="Open Sans" panose="020B0606030504020204" pitchFamily="34" charset="0"/>
                <a:ea typeface="Open Sans" panose="020B0606030504020204" pitchFamily="34" charset="0"/>
                <a:cs typeface="Open Sans" panose="020B0606030504020204" pitchFamily="34" charset="0"/>
              </a:rPr>
              <a:t>Medical Devices</a:t>
            </a:r>
          </a:p>
        </p:txBody>
      </p:sp>
      <p:sp>
        <p:nvSpPr>
          <p:cNvPr id="21" name="Slide Number Placeholder">
            <a:extLst>
              <a:ext uri="{FF2B5EF4-FFF2-40B4-BE49-F238E27FC236}">
                <a16:creationId xmlns:a16="http://schemas.microsoft.com/office/drawing/2014/main" id="{CA9A3AC5-EC6E-41EB-A454-06D766345862}"/>
              </a:ext>
            </a:extLst>
          </p:cNvPr>
          <p:cNvSpPr>
            <a:spLocks noGrp="1"/>
          </p:cNvSpPr>
          <p:nvPr>
            <p:ph type="sldNum" sz="quarter" idx="4"/>
          </p:nvPr>
        </p:nvSpPr>
        <p:spPr bwMode="auto">
          <a:xfrm>
            <a:off x="11815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3</a:t>
            </a:fld>
            <a:endParaRPr lang="en-US"/>
          </a:p>
        </p:txBody>
      </p:sp>
    </p:spTree>
    <p:extLst>
      <p:ext uri="{BB962C8B-B14F-4D97-AF65-F5344CB8AC3E}">
        <p14:creationId xmlns:p14="http://schemas.microsoft.com/office/powerpoint/2010/main" val="245517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5A15B4-C6D1-407B-9857-7AFE4676B3F1}"/>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Common Contamination Routes</a:t>
            </a:r>
          </a:p>
        </p:txBody>
      </p:sp>
      <p:sp>
        <p:nvSpPr>
          <p:cNvPr id="8" name="Text Placeholder 7">
            <a:extLst>
              <a:ext uri="{FF2B5EF4-FFF2-40B4-BE49-F238E27FC236}">
                <a16:creationId xmlns:a16="http://schemas.microsoft.com/office/drawing/2014/main" id="{E5D2A972-50BA-49AF-8D10-4F32CEC5239C}"/>
              </a:ext>
            </a:extLst>
          </p:cNvPr>
          <p:cNvSpPr>
            <a:spLocks noGrp="1"/>
          </p:cNvSpPr>
          <p:nvPr>
            <p:ph type="body" sz="quarter" idx="15"/>
          </p:nvPr>
        </p:nvSpPr>
        <p:spPr>
          <a:xfrm>
            <a:off x="5027612" y="1353312"/>
            <a:ext cx="6705601" cy="4416551"/>
          </a:xfrm>
        </p:spPr>
        <p:txBody>
          <a:bodyPr/>
          <a:lstStyle/>
          <a:p>
            <a:pPr>
              <a:lnSpc>
                <a:spcPct val="95000"/>
              </a:lnSpc>
            </a:pP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Airports, Military Bases &amp; Fire-Fighting Schools</a:t>
            </a:r>
          </a:p>
          <a:p>
            <a:pPr lvl="1">
              <a:lnSpc>
                <a:spcPct val="95000"/>
              </a:lnSpc>
            </a:pPr>
            <a:r>
              <a:rPr lang="en-US" sz="2000" b="0" dirty="0">
                <a:latin typeface="Open Sans Light" panose="020B0306030504020204" pitchFamily="34" charset="0"/>
                <a:ea typeface="Open Sans Light" panose="020B0306030504020204" pitchFamily="34" charset="0"/>
                <a:cs typeface="Open Sans Light" panose="020B0306030504020204" pitchFamily="34" charset="0"/>
              </a:rPr>
              <a:t>Use of Aqueous Fire-Fighting Foams (AFFF)</a:t>
            </a:r>
          </a:p>
          <a:p>
            <a:pPr>
              <a:lnSpc>
                <a:spcPct val="95000"/>
              </a:lnSpc>
            </a:pP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Waste Disposal</a:t>
            </a:r>
          </a:p>
          <a:p>
            <a:pPr lvl="1">
              <a:lnSpc>
                <a:spcPct val="95000"/>
              </a:lnSpc>
            </a:pPr>
            <a:r>
              <a:rPr lang="en-US" sz="2000" b="0" dirty="0">
                <a:latin typeface="Open Sans Light" panose="020B0306030504020204" pitchFamily="34" charset="0"/>
                <a:ea typeface="Open Sans Light" panose="020B0306030504020204" pitchFamily="34" charset="0"/>
                <a:cs typeface="Open Sans Light" panose="020B0306030504020204" pitchFamily="34" charset="0"/>
              </a:rPr>
              <a:t>Stormwater Runoff</a:t>
            </a:r>
          </a:p>
          <a:p>
            <a:pPr lvl="1">
              <a:lnSpc>
                <a:spcPct val="95000"/>
              </a:lnSpc>
            </a:pPr>
            <a:r>
              <a:rPr lang="en-US" sz="2000" b="0" dirty="0">
                <a:latin typeface="Open Sans Light" panose="020B0306030504020204" pitchFamily="34" charset="0"/>
                <a:ea typeface="Open Sans Light" panose="020B0306030504020204" pitchFamily="34" charset="0"/>
                <a:cs typeface="Open Sans Light" panose="020B0306030504020204" pitchFamily="34" charset="0"/>
              </a:rPr>
              <a:t>Landfill Leachate</a:t>
            </a:r>
          </a:p>
          <a:p>
            <a:pPr>
              <a:lnSpc>
                <a:spcPct val="95000"/>
              </a:lnSpc>
            </a:pP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Manufacturing </a:t>
            </a:r>
          </a:p>
          <a:p>
            <a:pPr lvl="1">
              <a:lnSpc>
                <a:spcPct val="95000"/>
              </a:lnSpc>
            </a:pPr>
            <a:r>
              <a:rPr lang="en-US" sz="2000" b="0" dirty="0">
                <a:latin typeface="Open Sans Light" panose="020B0306030504020204" pitchFamily="34" charset="0"/>
                <a:ea typeface="Open Sans Light" panose="020B0306030504020204" pitchFamily="34" charset="0"/>
                <a:cs typeface="Open Sans Light" panose="020B0306030504020204" pitchFamily="34" charset="0"/>
              </a:rPr>
              <a:t>Air Emissions</a:t>
            </a:r>
          </a:p>
          <a:p>
            <a:pPr lvl="1">
              <a:lnSpc>
                <a:spcPct val="95000"/>
              </a:lnSpc>
            </a:pPr>
            <a:r>
              <a:rPr lang="en-US" sz="2000" b="0" dirty="0">
                <a:latin typeface="Open Sans Light" panose="020B0306030504020204" pitchFamily="34" charset="0"/>
                <a:ea typeface="Open Sans Light" panose="020B0306030504020204" pitchFamily="34" charset="0"/>
                <a:cs typeface="Open Sans Light" panose="020B0306030504020204" pitchFamily="34" charset="0"/>
              </a:rPr>
              <a:t>Industrial Wastewater Discharges</a:t>
            </a:r>
          </a:p>
          <a:p>
            <a:pPr>
              <a:lnSpc>
                <a:spcPct val="95000"/>
              </a:lnSpc>
            </a:pP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Consumer Products</a:t>
            </a:r>
          </a:p>
        </p:txBody>
      </p:sp>
      <p:sp>
        <p:nvSpPr>
          <p:cNvPr id="11" name="Text Placeholder 10">
            <a:extLst>
              <a:ext uri="{FF2B5EF4-FFF2-40B4-BE49-F238E27FC236}">
                <a16:creationId xmlns:a16="http://schemas.microsoft.com/office/drawing/2014/main" id="{915CA08D-A7A3-4E3E-88CA-063A22EFD514}"/>
              </a:ext>
            </a:extLst>
          </p:cNvPr>
          <p:cNvSpPr>
            <a:spLocks noGrp="1"/>
          </p:cNvSpPr>
          <p:nvPr>
            <p:ph type="body" sz="quarter" idx="19"/>
          </p:nvPr>
        </p:nvSpPr>
        <p:spPr/>
        <p:txBody>
          <a:bodyPr/>
          <a:lstStyle/>
          <a:p>
            <a:r>
              <a:rPr lang="en-US">
                <a:latin typeface="Open Sans" panose="020B0606030504020204" pitchFamily="34" charset="0"/>
                <a:ea typeface="Open Sans" panose="020B0606030504020204" pitchFamily="34" charset="0"/>
                <a:cs typeface="Open Sans" panose="020B0606030504020204" pitchFamily="34" charset="0"/>
              </a:rPr>
              <a:t>Preventing contamination at the source is key.</a:t>
            </a:r>
          </a:p>
        </p:txBody>
      </p:sp>
      <p:pic>
        <p:nvPicPr>
          <p:cNvPr id="13" name="Picture Placeholder 12">
            <a:extLst>
              <a:ext uri="{FF2B5EF4-FFF2-40B4-BE49-F238E27FC236}">
                <a16:creationId xmlns:a16="http://schemas.microsoft.com/office/drawing/2014/main" id="{E0B33380-762E-4421-A2CA-053C6F5A104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825" r="23825"/>
          <a:stretch>
            <a:fillRect/>
          </a:stretch>
        </p:blipFill>
        <p:spPr/>
      </p:pic>
      <p:sp>
        <p:nvSpPr>
          <p:cNvPr id="9" name="Slide Number Placeholder">
            <a:extLst>
              <a:ext uri="{FF2B5EF4-FFF2-40B4-BE49-F238E27FC236}">
                <a16:creationId xmlns:a16="http://schemas.microsoft.com/office/drawing/2014/main" id="{B174B42D-FBCB-4199-A4B9-34BD663120CA}"/>
              </a:ext>
            </a:extLst>
          </p:cNvPr>
          <p:cNvSpPr>
            <a:spLocks noGrp="1"/>
          </p:cNvSpPr>
          <p:nvPr>
            <p:ph type="sldNum" sz="quarter" idx="4"/>
          </p:nvPr>
        </p:nvSpPr>
        <p:spPr bwMode="auto">
          <a:xfrm>
            <a:off x="11888075" y="6508870"/>
            <a:ext cx="65723"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latin typeface="Open Sans" panose="020B0606030504020204" pitchFamily="34" charset="0"/>
                <a:ea typeface="Open Sans" panose="020B0606030504020204" pitchFamily="34" charset="0"/>
                <a:cs typeface="Open Sans" panose="020B0606030504020204" pitchFamily="34" charset="0"/>
              </a:rPr>
              <a:pPr>
                <a:defRPr/>
              </a:pPr>
              <a:t>4</a:t>
            </a:fld>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149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FB76-DC0A-4A02-9139-617C972EBE2B}"/>
              </a:ext>
            </a:extLst>
          </p:cNvPr>
          <p:cNvSpPr>
            <a:spLocks noGrp="1"/>
          </p:cNvSpPr>
          <p:nvPr>
            <p:ph type="title"/>
          </p:nvPr>
        </p:nvSpPr>
        <p:spPr/>
        <p:txBody>
          <a:bodyPr/>
          <a:lstStyle/>
          <a:p>
            <a:r>
              <a:rPr lang="en-US">
                <a:latin typeface="Open Sans" panose="020B0606030504020204" pitchFamily="34" charset="0"/>
                <a:ea typeface="Open Sans" panose="020B0606030504020204" pitchFamily="34" charset="0"/>
                <a:cs typeface="Open Sans" panose="020B0606030504020204" pitchFamily="34" charset="0"/>
              </a:rPr>
              <a:t>Health Effects</a:t>
            </a:r>
          </a:p>
        </p:txBody>
      </p:sp>
      <p:sp>
        <p:nvSpPr>
          <p:cNvPr id="5" name="Text Placeholder 4">
            <a:extLst>
              <a:ext uri="{FF2B5EF4-FFF2-40B4-BE49-F238E27FC236}">
                <a16:creationId xmlns:a16="http://schemas.microsoft.com/office/drawing/2014/main" id="{590465EE-1D77-41E6-8BC6-4E33296F9AC0}"/>
              </a:ext>
            </a:extLst>
          </p:cNvPr>
          <p:cNvSpPr>
            <a:spLocks noGrp="1"/>
          </p:cNvSpPr>
          <p:nvPr>
            <p:ph type="body" sz="quarter" idx="15"/>
          </p:nvPr>
        </p:nvSpPr>
        <p:spPr>
          <a:xfrm>
            <a:off x="5027612" y="1376624"/>
            <a:ext cx="6705601" cy="4481565"/>
          </a:xfrm>
        </p:spPr>
        <p:txBody>
          <a:bodyPr/>
          <a:lstStyle/>
          <a:p>
            <a:pPr>
              <a:lnSpc>
                <a:spcPct val="80000"/>
              </a:lnSpc>
              <a:spcBef>
                <a:spcPts val="1200"/>
              </a:spcBef>
            </a:pP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Readily adsorbed through ingestion</a:t>
            </a:r>
          </a:p>
          <a:p>
            <a:pPr>
              <a:lnSpc>
                <a:spcPct val="80000"/>
              </a:lnSpc>
              <a:spcBef>
                <a:spcPts val="1200"/>
              </a:spcBef>
            </a:pP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Not metabolized (long half-lives)</a:t>
            </a:r>
          </a:p>
          <a:p>
            <a:pPr>
              <a:lnSpc>
                <a:spcPct val="80000"/>
              </a:lnSpc>
              <a:spcBef>
                <a:spcPts val="1200"/>
              </a:spcBef>
            </a:pP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Crosses placenta and into breast milk</a:t>
            </a:r>
          </a:p>
          <a:p>
            <a:pPr>
              <a:lnSpc>
                <a:spcPct val="80000"/>
              </a:lnSpc>
              <a:spcBef>
                <a:spcPts val="1200"/>
              </a:spcBef>
            </a:pP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Known adverse effects:</a:t>
            </a:r>
          </a:p>
          <a:p>
            <a:pPr lvl="1">
              <a:lnSpc>
                <a:spcPct val="80000"/>
              </a:lnSpc>
            </a:pPr>
            <a:r>
              <a:rPr lang="en-US" sz="2000" b="0" dirty="0">
                <a:latin typeface="Open Sans Light" panose="020B0306030504020204" pitchFamily="34" charset="0"/>
                <a:ea typeface="Open Sans Light" panose="020B0306030504020204" pitchFamily="34" charset="0"/>
                <a:cs typeface="Open Sans Light" panose="020B0306030504020204" pitchFamily="34" charset="0"/>
              </a:rPr>
              <a:t>Liver damage</a:t>
            </a:r>
          </a:p>
          <a:p>
            <a:pPr lvl="1">
              <a:lnSpc>
                <a:spcPct val="80000"/>
              </a:lnSpc>
            </a:pPr>
            <a:r>
              <a:rPr lang="en-US" sz="2000" b="0" dirty="0">
                <a:latin typeface="Open Sans Light" panose="020B0306030504020204" pitchFamily="34" charset="0"/>
                <a:ea typeface="Open Sans Light" panose="020B0306030504020204" pitchFamily="34" charset="0"/>
                <a:cs typeface="Open Sans Light" panose="020B0306030504020204" pitchFamily="34" charset="0"/>
              </a:rPr>
              <a:t>Thyroid interferences</a:t>
            </a:r>
          </a:p>
          <a:p>
            <a:pPr lvl="1">
              <a:lnSpc>
                <a:spcPct val="80000"/>
              </a:lnSpc>
            </a:pPr>
            <a:r>
              <a:rPr lang="en-US" sz="2000" b="0" dirty="0">
                <a:latin typeface="Open Sans Light" panose="020B0306030504020204" pitchFamily="34" charset="0"/>
                <a:ea typeface="Open Sans Light" panose="020B0306030504020204" pitchFamily="34" charset="0"/>
                <a:cs typeface="Open Sans Light" panose="020B0306030504020204" pitchFamily="34" charset="0"/>
              </a:rPr>
              <a:t>Increases in cholesterol (total, LDL)</a:t>
            </a:r>
          </a:p>
          <a:p>
            <a:pPr>
              <a:lnSpc>
                <a:spcPct val="80000"/>
              </a:lnSpc>
            </a:pP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PFOA – Likely carcinogen</a:t>
            </a:r>
          </a:p>
          <a:p>
            <a:pPr>
              <a:lnSpc>
                <a:spcPct val="80000"/>
              </a:lnSpc>
            </a:pPr>
            <a:r>
              <a:rPr lang="en-US" sz="2400" b="0" dirty="0">
                <a:latin typeface="Open Sans Light" panose="020B0306030504020204" pitchFamily="34" charset="0"/>
                <a:ea typeface="Open Sans Light" panose="020B0306030504020204" pitchFamily="34" charset="0"/>
                <a:cs typeface="Open Sans Light" panose="020B0306030504020204" pitchFamily="34" charset="0"/>
              </a:rPr>
              <a:t>PFOS – Potential carcinogen</a:t>
            </a:r>
          </a:p>
        </p:txBody>
      </p:sp>
      <p:sp>
        <p:nvSpPr>
          <p:cNvPr id="6" name="Text Placeholder 5">
            <a:extLst>
              <a:ext uri="{FF2B5EF4-FFF2-40B4-BE49-F238E27FC236}">
                <a16:creationId xmlns:a16="http://schemas.microsoft.com/office/drawing/2014/main" id="{5D796787-376E-42C0-A91D-FC2432D453A3}"/>
              </a:ext>
            </a:extLst>
          </p:cNvPr>
          <p:cNvSpPr>
            <a:spLocks noGrp="1"/>
          </p:cNvSpPr>
          <p:nvPr>
            <p:ph type="body" sz="quarter" idx="19"/>
          </p:nvPr>
        </p:nvSpPr>
        <p:spPr>
          <a:xfrm>
            <a:off x="5027612" y="5746777"/>
            <a:ext cx="6705601" cy="720808"/>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Health effects studies are still lagging</a:t>
            </a:r>
          </a:p>
        </p:txBody>
      </p:sp>
      <p:pic>
        <p:nvPicPr>
          <p:cNvPr id="9" name="Picture Placeholder 8">
            <a:extLst>
              <a:ext uri="{FF2B5EF4-FFF2-40B4-BE49-F238E27FC236}">
                <a16:creationId xmlns:a16="http://schemas.microsoft.com/office/drawing/2014/main" id="{3A34212E-8B92-4AE6-8A70-F799BBFC454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1" b="31"/>
          <a:stretch>
            <a:fillRect/>
          </a:stretch>
        </p:blipFill>
        <p:spPr>
          <a:xfrm flipH="1">
            <a:off x="0" y="0"/>
            <a:ext cx="4572000" cy="6858000"/>
          </a:xfrm>
        </p:spPr>
      </p:pic>
      <p:sp>
        <p:nvSpPr>
          <p:cNvPr id="7" name="Slide Number Placeholder">
            <a:extLst>
              <a:ext uri="{FF2B5EF4-FFF2-40B4-BE49-F238E27FC236}">
                <a16:creationId xmlns:a16="http://schemas.microsoft.com/office/drawing/2014/main" id="{E7835386-81CF-407B-8E10-88518568AA30}"/>
              </a:ext>
            </a:extLst>
          </p:cNvPr>
          <p:cNvSpPr>
            <a:spLocks noGrp="1"/>
          </p:cNvSpPr>
          <p:nvPr>
            <p:ph type="sldNum" sz="quarter" idx="4"/>
          </p:nvPr>
        </p:nvSpPr>
        <p:spPr bwMode="auto">
          <a:xfrm>
            <a:off x="11888075" y="6508870"/>
            <a:ext cx="65723"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latin typeface="Open Sans" panose="020B0606030504020204" pitchFamily="34" charset="0"/>
                <a:ea typeface="Open Sans" panose="020B0606030504020204" pitchFamily="34" charset="0"/>
                <a:cs typeface="Open Sans" panose="020B0606030504020204" pitchFamily="34" charset="0"/>
              </a:rPr>
              <a:pPr>
                <a:defRPr/>
              </a:pPr>
              <a:t>5</a:t>
            </a:fld>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2248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Evolving Science of PFAS</a:t>
            </a:r>
          </a:p>
        </p:txBody>
      </p:sp>
      <p:graphicFrame>
        <p:nvGraphicFramePr>
          <p:cNvPr id="14" name="Chart 13">
            <a:extLst>
              <a:ext uri="{FF2B5EF4-FFF2-40B4-BE49-F238E27FC236}">
                <a16:creationId xmlns:a16="http://schemas.microsoft.com/office/drawing/2014/main" id="{FAF67EB7-419F-4555-9D33-8DCD3792DFC9}"/>
              </a:ext>
            </a:extLst>
          </p:cNvPr>
          <p:cNvGraphicFramePr>
            <a:graphicFrameLocks/>
          </p:cNvGraphicFramePr>
          <p:nvPr>
            <p:extLst>
              <p:ext uri="{D42A27DB-BD31-4B8C-83A1-F6EECF244321}">
                <p14:modId xmlns:p14="http://schemas.microsoft.com/office/powerpoint/2010/main" val="2250355134"/>
              </p:ext>
            </p:extLst>
          </p:nvPr>
        </p:nvGraphicFramePr>
        <p:xfrm>
          <a:off x="2962018" y="833531"/>
          <a:ext cx="6264787" cy="4989689"/>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a:extLst>
              <a:ext uri="{FF2B5EF4-FFF2-40B4-BE49-F238E27FC236}">
                <a16:creationId xmlns:a16="http://schemas.microsoft.com/office/drawing/2014/main" id="{4749CFBE-2E23-42B5-B44E-7F2B216A6F2C}"/>
              </a:ext>
            </a:extLst>
          </p:cNvPr>
          <p:cNvSpPr>
            <a:spLocks noGrp="1"/>
          </p:cNvSpPr>
          <p:nvPr>
            <p:ph type="sldNum" sz="quarter" idx="4"/>
          </p:nvPr>
        </p:nvSpPr>
        <p:spPr bwMode="auto">
          <a:xfrm>
            <a:off x="11815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6</a:t>
            </a:fld>
            <a:endParaRPr lang="en-US"/>
          </a:p>
        </p:txBody>
      </p:sp>
      <p:sp>
        <p:nvSpPr>
          <p:cNvPr id="7" name="Text Placeholder 6">
            <a:extLst>
              <a:ext uri="{FF2B5EF4-FFF2-40B4-BE49-F238E27FC236}">
                <a16:creationId xmlns:a16="http://schemas.microsoft.com/office/drawing/2014/main" id="{9D5F2785-1E2D-4FD9-AE8E-BC076AB6654E}"/>
              </a:ext>
            </a:extLst>
          </p:cNvPr>
          <p:cNvSpPr>
            <a:spLocks noGrp="1"/>
          </p:cNvSpPr>
          <p:nvPr>
            <p:ph type="body" sz="quarter" idx="19"/>
          </p:nvPr>
        </p:nvSpPr>
        <p:spPr/>
        <p:txBody>
          <a:bodyPr/>
          <a:lstStyle/>
          <a:p>
            <a:r>
              <a:rPr lang="en-US" dirty="0"/>
              <a:t>PFAS are often present in groups – some cannot be measured.</a:t>
            </a:r>
          </a:p>
        </p:txBody>
      </p:sp>
      <p:sp>
        <p:nvSpPr>
          <p:cNvPr id="9" name="TextBox 8">
            <a:extLst>
              <a:ext uri="{FF2B5EF4-FFF2-40B4-BE49-F238E27FC236}">
                <a16:creationId xmlns:a16="http://schemas.microsoft.com/office/drawing/2014/main" id="{5BA221C2-8A66-4222-AAC2-9B82029CED3A}"/>
              </a:ext>
            </a:extLst>
          </p:cNvPr>
          <p:cNvSpPr txBox="1"/>
          <p:nvPr/>
        </p:nvSpPr>
        <p:spPr>
          <a:xfrm>
            <a:off x="864972" y="1746257"/>
            <a:ext cx="3357073" cy="830997"/>
          </a:xfrm>
          <a:prstGeom prst="rect">
            <a:avLst/>
          </a:prstGeom>
          <a:noFill/>
        </p:spPr>
        <p:txBody>
          <a:bodyPr wrap="none" rtlCol="0">
            <a:spAutoFit/>
          </a:bodyPr>
          <a:lstStyle/>
          <a:p>
            <a:r>
              <a:rPr lang="en-US" dirty="0"/>
              <a:t>Data from Black &amp; Veatch</a:t>
            </a:r>
          </a:p>
          <a:p>
            <a:r>
              <a:rPr lang="en-US" dirty="0"/>
              <a:t>pilot study:</a:t>
            </a:r>
          </a:p>
        </p:txBody>
      </p:sp>
    </p:spTree>
    <p:extLst>
      <p:ext uri="{BB962C8B-B14F-4D97-AF65-F5344CB8AC3E}">
        <p14:creationId xmlns:p14="http://schemas.microsoft.com/office/powerpoint/2010/main" val="685455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Testing Methods</a:t>
            </a:r>
          </a:p>
        </p:txBody>
      </p:sp>
      <p:sp>
        <p:nvSpPr>
          <p:cNvPr id="16" name="Slide Number Placeholder">
            <a:extLst>
              <a:ext uri="{FF2B5EF4-FFF2-40B4-BE49-F238E27FC236}">
                <a16:creationId xmlns:a16="http://schemas.microsoft.com/office/drawing/2014/main" id="{4749CFBE-2E23-42B5-B44E-7F2B216A6F2C}"/>
              </a:ext>
            </a:extLst>
          </p:cNvPr>
          <p:cNvSpPr>
            <a:spLocks noGrp="1"/>
          </p:cNvSpPr>
          <p:nvPr>
            <p:ph type="sldNum" sz="quarter" idx="4"/>
          </p:nvPr>
        </p:nvSpPr>
        <p:spPr bwMode="auto">
          <a:xfrm>
            <a:off x="11815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7</a:t>
            </a:fld>
            <a:endParaRPr lang="en-US"/>
          </a:p>
        </p:txBody>
      </p:sp>
      <p:graphicFrame>
        <p:nvGraphicFramePr>
          <p:cNvPr id="5" name="Table 6">
            <a:extLst>
              <a:ext uri="{FF2B5EF4-FFF2-40B4-BE49-F238E27FC236}">
                <a16:creationId xmlns:a16="http://schemas.microsoft.com/office/drawing/2014/main" id="{BCB4434C-8F96-4F0A-A39B-BF6146B56FCF}"/>
              </a:ext>
            </a:extLst>
          </p:cNvPr>
          <p:cNvGraphicFramePr>
            <a:graphicFrameLocks noGrp="1"/>
          </p:cNvGraphicFramePr>
          <p:nvPr>
            <p:extLst>
              <p:ext uri="{D42A27DB-BD31-4B8C-83A1-F6EECF244321}">
                <p14:modId xmlns:p14="http://schemas.microsoft.com/office/powerpoint/2010/main" val="1535046923"/>
              </p:ext>
            </p:extLst>
          </p:nvPr>
        </p:nvGraphicFramePr>
        <p:xfrm>
          <a:off x="455612" y="1746257"/>
          <a:ext cx="11276140" cy="2987040"/>
        </p:xfrm>
        <a:graphic>
          <a:graphicData uri="http://schemas.openxmlformats.org/drawingml/2006/table">
            <a:tbl>
              <a:tblPr bandRow="1">
                <a:tableStyleId>{5940675A-B579-460E-94D1-54222C63F5DA}</a:tableStyleId>
              </a:tblPr>
              <a:tblGrid>
                <a:gridCol w="2608864">
                  <a:extLst>
                    <a:ext uri="{9D8B030D-6E8A-4147-A177-3AD203B41FA5}">
                      <a16:colId xmlns:a16="http://schemas.microsoft.com/office/drawing/2014/main" val="2549247732"/>
                    </a:ext>
                  </a:extLst>
                </a:gridCol>
                <a:gridCol w="2755556">
                  <a:extLst>
                    <a:ext uri="{9D8B030D-6E8A-4147-A177-3AD203B41FA5}">
                      <a16:colId xmlns:a16="http://schemas.microsoft.com/office/drawing/2014/main" val="4137101204"/>
                    </a:ext>
                  </a:extLst>
                </a:gridCol>
                <a:gridCol w="3092685">
                  <a:extLst>
                    <a:ext uri="{9D8B030D-6E8A-4147-A177-3AD203B41FA5}">
                      <a16:colId xmlns:a16="http://schemas.microsoft.com/office/drawing/2014/main" val="2007938733"/>
                    </a:ext>
                  </a:extLst>
                </a:gridCol>
                <a:gridCol w="2819035">
                  <a:extLst>
                    <a:ext uri="{9D8B030D-6E8A-4147-A177-3AD203B41FA5}">
                      <a16:colId xmlns:a16="http://schemas.microsoft.com/office/drawing/2014/main" val="3006941666"/>
                    </a:ext>
                  </a:extLst>
                </a:gridCol>
              </a:tblGrid>
              <a:tr h="370840">
                <a:tc>
                  <a:txBody>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Method</a:t>
                      </a:r>
                    </a:p>
                  </a:txBody>
                  <a:tcPr/>
                </a:tc>
                <a:tc>
                  <a:txBody>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Media</a:t>
                      </a:r>
                    </a:p>
                  </a:txBody>
                  <a:tcPr/>
                </a:tc>
                <a:tc>
                  <a:txBody>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 of Targeted Analytes</a:t>
                      </a:r>
                    </a:p>
                  </a:txBody>
                  <a:tcPr/>
                </a:tc>
                <a:tc>
                  <a:txBody>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281171551"/>
                  </a:ext>
                </a:extLst>
              </a:tr>
              <a:tr h="370840">
                <a:tc>
                  <a:txBody>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537.1</a:t>
                      </a:r>
                    </a:p>
                  </a:txBody>
                  <a:tcPr/>
                </a:tc>
                <a:tc>
                  <a:txBody>
                    <a:bodyPr/>
                    <a:lstStyle/>
                    <a:p>
                      <a:pPr algn="ctr"/>
                      <a:r>
                        <a:rPr lang="en-US" sz="2000" dirty="0">
                          <a:latin typeface="Open Sans Light" panose="020B0306030504020204" pitchFamily="34" charset="0"/>
                          <a:ea typeface="Open Sans Light" panose="020B0306030504020204" pitchFamily="34" charset="0"/>
                          <a:cs typeface="Open Sans Light" panose="020B0306030504020204" pitchFamily="34" charset="0"/>
                        </a:rPr>
                        <a:t>Drinking Water</a:t>
                      </a:r>
                    </a:p>
                  </a:txBody>
                  <a:tcPr/>
                </a:tc>
                <a:tc>
                  <a:txBody>
                    <a:bodyPr/>
                    <a:lstStyle/>
                    <a:p>
                      <a:pPr algn="ctr"/>
                      <a:r>
                        <a:rPr lang="en-US" sz="2000" dirty="0">
                          <a:latin typeface="Open Sans Light" panose="020B0306030504020204" pitchFamily="34" charset="0"/>
                          <a:ea typeface="Open Sans Light" panose="020B0306030504020204" pitchFamily="34" charset="0"/>
                          <a:cs typeface="Open Sans Light" panose="020B0306030504020204" pitchFamily="34" charset="0"/>
                        </a:rPr>
                        <a:t>18</a:t>
                      </a:r>
                    </a:p>
                  </a:txBody>
                  <a:tcPr/>
                </a:tc>
                <a:tc>
                  <a:txBody>
                    <a:bodyPr/>
                    <a:lstStyle/>
                    <a:p>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a:txBody>
                  <a:tcPr/>
                </a:tc>
                <a:extLst>
                  <a:ext uri="{0D108BD9-81ED-4DB2-BD59-A6C34878D82A}">
                    <a16:rowId xmlns:a16="http://schemas.microsoft.com/office/drawing/2014/main" val="2300204018"/>
                  </a:ext>
                </a:extLst>
              </a:tr>
              <a:tr h="370840">
                <a:tc>
                  <a:txBody>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533</a:t>
                      </a:r>
                    </a:p>
                  </a:txBody>
                  <a:tcPr/>
                </a:tc>
                <a:tc>
                  <a:txBody>
                    <a:bodyPr/>
                    <a:lstStyle/>
                    <a:p>
                      <a:pPr algn="ctr"/>
                      <a:r>
                        <a:rPr lang="en-US" sz="2000" dirty="0">
                          <a:latin typeface="Open Sans Light" panose="020B0306030504020204" pitchFamily="34" charset="0"/>
                          <a:ea typeface="Open Sans Light" panose="020B0306030504020204" pitchFamily="34" charset="0"/>
                          <a:cs typeface="Open Sans Light" panose="020B0306030504020204" pitchFamily="34" charset="0"/>
                        </a:rPr>
                        <a:t>Drinking Water</a:t>
                      </a:r>
                    </a:p>
                  </a:txBody>
                  <a:tcPr/>
                </a:tc>
                <a:tc>
                  <a:txBody>
                    <a:bodyPr/>
                    <a:lstStyle/>
                    <a:p>
                      <a:pPr algn="ctr"/>
                      <a:r>
                        <a:rPr lang="en-US" sz="2000" dirty="0">
                          <a:latin typeface="Open Sans Light" panose="020B0306030504020204" pitchFamily="34" charset="0"/>
                          <a:ea typeface="Open Sans Light" panose="020B0306030504020204" pitchFamily="34" charset="0"/>
                          <a:cs typeface="Open Sans Light" panose="020B0306030504020204" pitchFamily="34" charset="0"/>
                        </a:rPr>
                        <a:t>25</a:t>
                      </a:r>
                    </a:p>
                  </a:txBody>
                  <a:tcPr/>
                </a:tc>
                <a:tc>
                  <a:txBody>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Short-Chain PFAS</a:t>
                      </a:r>
                    </a:p>
                  </a:txBody>
                  <a:tcPr/>
                </a:tc>
                <a:extLst>
                  <a:ext uri="{0D108BD9-81ED-4DB2-BD59-A6C34878D82A}">
                    <a16:rowId xmlns:a16="http://schemas.microsoft.com/office/drawing/2014/main" val="1341216722"/>
                  </a:ext>
                </a:extLst>
              </a:tr>
              <a:tr h="370840">
                <a:tc>
                  <a:txBody>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8327</a:t>
                      </a:r>
                    </a:p>
                  </a:txBody>
                  <a:tcPr/>
                </a:tc>
                <a:tc>
                  <a:txBody>
                    <a:bodyPr/>
                    <a:lstStyle/>
                    <a:p>
                      <a:pPr algn="ctr"/>
                      <a:r>
                        <a:rPr lang="en-US" sz="2000" dirty="0">
                          <a:latin typeface="Open Sans Light" panose="020B0306030504020204" pitchFamily="34" charset="0"/>
                          <a:ea typeface="Open Sans Light" panose="020B0306030504020204" pitchFamily="34" charset="0"/>
                          <a:cs typeface="Open Sans Light" panose="020B0306030504020204" pitchFamily="34" charset="0"/>
                        </a:rPr>
                        <a:t>Non-Potable Water</a:t>
                      </a:r>
                    </a:p>
                  </a:txBody>
                  <a:tcPr/>
                </a:tc>
                <a:tc>
                  <a:txBody>
                    <a:bodyPr/>
                    <a:lstStyle/>
                    <a:p>
                      <a:pPr algn="ctr"/>
                      <a:r>
                        <a:rPr lang="en-US" sz="2000" dirty="0">
                          <a:latin typeface="Open Sans Light" panose="020B0306030504020204" pitchFamily="34" charset="0"/>
                          <a:ea typeface="Open Sans Light" panose="020B0306030504020204" pitchFamily="34" charset="0"/>
                          <a:cs typeface="Open Sans Light" panose="020B0306030504020204" pitchFamily="34" charset="0"/>
                        </a:rPr>
                        <a:t>24</a:t>
                      </a:r>
                    </a:p>
                  </a:txBody>
                  <a:tcPr/>
                </a:tc>
                <a:tc>
                  <a:txBody>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GW, SW, WW</a:t>
                      </a:r>
                    </a:p>
                  </a:txBody>
                  <a:tcPr/>
                </a:tc>
                <a:extLst>
                  <a:ext uri="{0D108BD9-81ED-4DB2-BD59-A6C34878D82A}">
                    <a16:rowId xmlns:a16="http://schemas.microsoft.com/office/drawing/2014/main" val="809849272"/>
                  </a:ext>
                </a:extLst>
              </a:tr>
              <a:tr h="370840">
                <a:tc>
                  <a:txBody>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1633 (Draft)</a:t>
                      </a:r>
                    </a:p>
                  </a:txBody>
                  <a:tcPr/>
                </a:tc>
                <a:tc>
                  <a:txBody>
                    <a:bodyPr/>
                    <a:lstStyle/>
                    <a:p>
                      <a:pPr algn="ctr"/>
                      <a:r>
                        <a:rPr lang="en-US" sz="2000" dirty="0">
                          <a:latin typeface="Open Sans Light" panose="020B0306030504020204" pitchFamily="34" charset="0"/>
                          <a:ea typeface="Open Sans Light" panose="020B0306030504020204" pitchFamily="34" charset="0"/>
                          <a:cs typeface="Open Sans Light" panose="020B0306030504020204" pitchFamily="34" charset="0"/>
                        </a:rPr>
                        <a:t>Non-Potable Water</a:t>
                      </a:r>
                    </a:p>
                  </a:txBody>
                  <a:tcPr/>
                </a:tc>
                <a:tc>
                  <a:txBody>
                    <a:bodyPr/>
                    <a:lstStyle/>
                    <a:p>
                      <a:pPr algn="ctr"/>
                      <a:r>
                        <a:rPr lang="en-US" sz="2000" dirty="0">
                          <a:latin typeface="Open Sans Light" panose="020B0306030504020204" pitchFamily="34" charset="0"/>
                          <a:ea typeface="Open Sans Light" panose="020B0306030504020204" pitchFamily="34" charset="0"/>
                          <a:cs typeface="Open Sans Light" panose="020B0306030504020204" pitchFamily="34" charset="0"/>
                        </a:rPr>
                        <a:t>40</a:t>
                      </a:r>
                    </a:p>
                  </a:txBody>
                  <a:tcPr/>
                </a:tc>
                <a:tc>
                  <a:txBody>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GW, SW, WW, Soils, Biosolids</a:t>
                      </a:r>
                    </a:p>
                  </a:txBody>
                  <a:tcPr/>
                </a:tc>
                <a:extLst>
                  <a:ext uri="{0D108BD9-81ED-4DB2-BD59-A6C34878D82A}">
                    <a16:rowId xmlns:a16="http://schemas.microsoft.com/office/drawing/2014/main" val="3151124287"/>
                  </a:ext>
                </a:extLst>
              </a:tr>
              <a:tr h="370840">
                <a:tc>
                  <a:txBody>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Total Organic Precursors </a:t>
                      </a:r>
                    </a:p>
                  </a:txBody>
                  <a:tcPr/>
                </a:tc>
                <a:tc>
                  <a:txBody>
                    <a:bodyPr/>
                    <a:lstStyle/>
                    <a:p>
                      <a:pPr algn="ctr"/>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2000" dirty="0">
                          <a:latin typeface="Open Sans Light" panose="020B0306030504020204" pitchFamily="34" charset="0"/>
                          <a:ea typeface="Open Sans Light" panose="020B0306030504020204" pitchFamily="34" charset="0"/>
                          <a:cs typeface="Open Sans Light" panose="020B0306030504020204" pitchFamily="34" charset="0"/>
                        </a:rPr>
                        <a:t>All PFAS</a:t>
                      </a:r>
                    </a:p>
                    <a:p>
                      <a:pPr algn="ctr"/>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Under development</a:t>
                      </a:r>
                    </a:p>
                  </a:txBody>
                  <a:tcPr/>
                </a:tc>
                <a:extLst>
                  <a:ext uri="{0D108BD9-81ED-4DB2-BD59-A6C34878D82A}">
                    <a16:rowId xmlns:a16="http://schemas.microsoft.com/office/drawing/2014/main" val="1166094220"/>
                  </a:ext>
                </a:extLst>
              </a:tr>
            </a:tbl>
          </a:graphicData>
        </a:graphic>
      </p:graphicFrame>
      <p:sp>
        <p:nvSpPr>
          <p:cNvPr id="9" name="Text Placeholder 8">
            <a:extLst>
              <a:ext uri="{FF2B5EF4-FFF2-40B4-BE49-F238E27FC236}">
                <a16:creationId xmlns:a16="http://schemas.microsoft.com/office/drawing/2014/main" id="{380C910B-2CF8-49F1-8880-63BBD3228D66}"/>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92431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BC0C1822-185A-48B9-8CD1-E2C49F923ADB}"/>
              </a:ext>
            </a:extLst>
          </p:cNvPr>
          <p:cNvSpPr>
            <a:spLocks noGrp="1"/>
          </p:cNvSpPr>
          <p:nvPr>
            <p:ph type="sldNum" sz="quarter" idx="4"/>
          </p:nvPr>
        </p:nvSpPr>
        <p:spPr bwMode="auto">
          <a:xfrm>
            <a:off x="11815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8</a:t>
            </a:fld>
            <a:endParaRPr lang="en-US"/>
          </a:p>
        </p:txBody>
      </p:sp>
      <p:pic>
        <p:nvPicPr>
          <p:cNvPr id="3" name="Picture 2">
            <a:extLst>
              <a:ext uri="{FF2B5EF4-FFF2-40B4-BE49-F238E27FC236}">
                <a16:creationId xmlns:a16="http://schemas.microsoft.com/office/drawing/2014/main" id="{4CDE9EB1-38F6-4E1F-BF7E-D0CA950FBF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16" y="103671"/>
            <a:ext cx="9918192" cy="6428232"/>
          </a:xfrm>
          <a:prstGeom prst="rect">
            <a:avLst/>
          </a:prstGeom>
        </p:spPr>
      </p:pic>
      <p:sp>
        <p:nvSpPr>
          <p:cNvPr id="20" name="Text Placeholder 19">
            <a:extLst>
              <a:ext uri="{FF2B5EF4-FFF2-40B4-BE49-F238E27FC236}">
                <a16:creationId xmlns:a16="http://schemas.microsoft.com/office/drawing/2014/main" id="{538BD776-664A-49E6-B54E-4C544E0E3F09}"/>
              </a:ext>
            </a:extLst>
          </p:cNvPr>
          <p:cNvSpPr>
            <a:spLocks noGrp="1"/>
          </p:cNvSpPr>
          <p:nvPr>
            <p:ph type="body" sz="quarter" idx="19"/>
          </p:nvPr>
        </p:nvSpPr>
        <p:spPr>
          <a:xfrm>
            <a:off x="455612" y="6002047"/>
            <a:ext cx="11277601" cy="720808"/>
          </a:xfrm>
        </p:spPr>
        <p:txBody>
          <a:bodyPr/>
          <a:lstStyle/>
          <a:p>
            <a:pPr algn="ctr"/>
            <a:r>
              <a:rPr lang="en-US" dirty="0"/>
              <a:t>Actual PFAS detections in drinking water are likely higher.</a:t>
            </a:r>
          </a:p>
        </p:txBody>
      </p:sp>
    </p:spTree>
    <p:extLst>
      <p:ext uri="{BB962C8B-B14F-4D97-AF65-F5344CB8AC3E}">
        <p14:creationId xmlns:p14="http://schemas.microsoft.com/office/powerpoint/2010/main" val="3967758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43E1-9E99-4972-BF82-8DE8EFA99119}"/>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UCMR 5</a:t>
            </a:r>
          </a:p>
        </p:txBody>
      </p:sp>
      <p:sp>
        <p:nvSpPr>
          <p:cNvPr id="5" name="Text Placeholder 4">
            <a:extLst>
              <a:ext uri="{FF2B5EF4-FFF2-40B4-BE49-F238E27FC236}">
                <a16:creationId xmlns:a16="http://schemas.microsoft.com/office/drawing/2014/main" id="{F71E5A69-C7F3-4F14-A3C8-5FC98B597A4F}"/>
              </a:ext>
            </a:extLst>
          </p:cNvPr>
          <p:cNvSpPr>
            <a:spLocks noGrp="1"/>
          </p:cNvSpPr>
          <p:nvPr>
            <p:ph type="body" sz="quarter" idx="15"/>
          </p:nvPr>
        </p:nvSpPr>
        <p:spPr/>
        <p:txBody>
          <a:bodyPr/>
          <a:lstStyle/>
          <a:p>
            <a:r>
              <a:rPr lang="en-US" b="0" dirty="0">
                <a:latin typeface="Open Sans Light" panose="020B0306030504020204" pitchFamily="34" charset="0"/>
                <a:ea typeface="Open Sans Light" panose="020B0306030504020204" pitchFamily="34" charset="0"/>
                <a:cs typeface="Open Sans Light" panose="020B0306030504020204" pitchFamily="34" charset="0"/>
              </a:rPr>
              <a:t>Sampling in 2023 through 2025</a:t>
            </a:r>
          </a:p>
          <a:p>
            <a:r>
              <a:rPr lang="en-US" b="0" dirty="0">
                <a:latin typeface="Open Sans Light" panose="020B0306030504020204" pitchFamily="34" charset="0"/>
                <a:ea typeface="Open Sans Light" panose="020B0306030504020204" pitchFamily="34" charset="0"/>
                <a:cs typeface="Open Sans Light" panose="020B0306030504020204" pitchFamily="34" charset="0"/>
              </a:rPr>
              <a:t>29 PFAS Compounds</a:t>
            </a:r>
          </a:p>
          <a:p>
            <a:r>
              <a:rPr lang="en-US" b="0" dirty="0">
                <a:latin typeface="Open Sans Light" panose="020B0306030504020204" pitchFamily="34" charset="0"/>
                <a:ea typeface="Open Sans Light" panose="020B0306030504020204" pitchFamily="34" charset="0"/>
                <a:cs typeface="Open Sans Light" panose="020B0306030504020204" pitchFamily="34" charset="0"/>
              </a:rPr>
              <a:t>MDLs range from 2 to 5 ng/L</a:t>
            </a:r>
          </a:p>
          <a:p>
            <a:r>
              <a:rPr lang="en-US" b="0" dirty="0">
                <a:latin typeface="Open Sans Light" panose="020B0306030504020204" pitchFamily="34" charset="0"/>
                <a:ea typeface="Open Sans Light" panose="020B0306030504020204" pitchFamily="34" charset="0"/>
                <a:cs typeface="Open Sans Light" panose="020B0306030504020204" pitchFamily="34" charset="0"/>
              </a:rPr>
              <a:t>All systems serving &gt;3,300 people; </a:t>
            </a:r>
          </a:p>
          <a:p>
            <a:r>
              <a:rPr lang="en-US" b="0" dirty="0">
                <a:latin typeface="Open Sans Light" panose="020B0306030504020204" pitchFamily="34" charset="0"/>
                <a:ea typeface="Open Sans Light" panose="020B0306030504020204" pitchFamily="34" charset="0"/>
                <a:cs typeface="Open Sans Light" panose="020B0306030504020204" pitchFamily="34" charset="0"/>
              </a:rPr>
              <a:t>800 systems serving fewer</a:t>
            </a:r>
          </a:p>
          <a:p>
            <a:endParaRPr lang="en-US" b="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ext Placeholder 7">
            <a:extLst>
              <a:ext uri="{FF2B5EF4-FFF2-40B4-BE49-F238E27FC236}">
                <a16:creationId xmlns:a16="http://schemas.microsoft.com/office/drawing/2014/main" id="{DA136A94-6921-4E36-B313-7F41E3A7EC26}"/>
              </a:ext>
            </a:extLst>
          </p:cNvPr>
          <p:cNvSpPr>
            <a:spLocks noGrp="1"/>
          </p:cNvSpPr>
          <p:nvPr>
            <p:ph type="body" sz="quarter" idx="19"/>
          </p:nvPr>
        </p:nvSpPr>
        <p:spPr/>
        <p:txBody>
          <a:bodyPr/>
          <a:lstStyle/>
          <a:p>
            <a:endParaRPr lang="en-US" dirty="0"/>
          </a:p>
        </p:txBody>
      </p:sp>
      <p:pic>
        <p:nvPicPr>
          <p:cNvPr id="10" name="Picture Placeholder 9" descr="A close-up of a beaker&#10;&#10;Description automatically generated with low confidence">
            <a:extLst>
              <a:ext uri="{FF2B5EF4-FFF2-40B4-BE49-F238E27FC236}">
                <a16:creationId xmlns:a16="http://schemas.microsoft.com/office/drawing/2014/main" id="{FCFFD54F-AA1E-4ECA-92AF-A5B1CFB631A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292" r="27292"/>
          <a:stretch>
            <a:fillRect/>
          </a:stretch>
        </p:blipFill>
        <p:spPr/>
      </p:pic>
      <p:sp>
        <p:nvSpPr>
          <p:cNvPr id="4" name="Slide Number Placeholder 3">
            <a:extLst>
              <a:ext uri="{FF2B5EF4-FFF2-40B4-BE49-F238E27FC236}">
                <a16:creationId xmlns:a16="http://schemas.microsoft.com/office/drawing/2014/main" id="{10B0E7BE-13C7-4E2A-8F56-CF6ADB23B257}"/>
              </a:ext>
            </a:extLst>
          </p:cNvPr>
          <p:cNvSpPr>
            <a:spLocks noGrp="1"/>
          </p:cNvSpPr>
          <p:nvPr>
            <p:ph type="sldNum" sz="quarter" idx="4"/>
          </p:nvPr>
        </p:nvSpPr>
        <p:spPr/>
        <p:txBody>
          <a:bodyPr/>
          <a:lstStyle/>
          <a:p>
            <a:pPr>
              <a:defRPr/>
            </a:pPr>
            <a:fld id="{3D0814A7-6EEF-4E2B-82FD-5338C0AF3E0B}" type="slidenum">
              <a:rPr lang="en-US" smtClean="0"/>
              <a:pPr>
                <a:defRPr/>
              </a:pPr>
              <a:t>9</a:t>
            </a:fld>
            <a:endParaRPr lang="en-US"/>
          </a:p>
        </p:txBody>
      </p:sp>
    </p:spTree>
    <p:extLst>
      <p:ext uri="{BB962C8B-B14F-4D97-AF65-F5344CB8AC3E}">
        <p14:creationId xmlns:p14="http://schemas.microsoft.com/office/powerpoint/2010/main" val="2191032523"/>
      </p:ext>
    </p:extLst>
  </p:cSld>
  <p:clrMapOvr>
    <a:masterClrMapping/>
  </p:clrMapOvr>
</p:sld>
</file>

<file path=ppt/theme/theme1.xml><?xml version="1.0" encoding="utf-8"?>
<a:theme xmlns:a="http://schemas.openxmlformats.org/drawingml/2006/main" name="Title Pages">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lIns="0" tIns="0" rIns="0" bIns="0" anchor="b"/>
      <a:lstStyle>
        <a:defPPr marL="0" marR="0" indent="0" algn="l" defTabSz="914400" rtl="0" eaLnBrk="0" fontAlgn="base" latinLnBrk="0" hangingPunct="0">
          <a:lnSpc>
            <a:spcPts val="1200"/>
          </a:lnSpc>
          <a:spcBef>
            <a:spcPts val="0"/>
          </a:spcBef>
          <a:spcAft>
            <a:spcPct val="0"/>
          </a:spcAft>
          <a:buClr>
            <a:srgbClr val="005596"/>
          </a:buClr>
          <a:buSzTx/>
          <a:buFontTx/>
          <a:buNone/>
          <a:tabLst/>
          <a:defRPr kumimoji="0" sz="1400" b="1" i="0" u="none" strike="noStrike" kern="0" cap="none" spc="0" normalizeH="0" baseline="0" noProof="0" dirty="0" smtClean="0">
            <a:ln>
              <a:noFill/>
            </a:ln>
            <a:solidFill>
              <a:srgbClr val="00A2E5"/>
            </a:solidFill>
            <a:effectLst/>
            <a:uLnTx/>
            <a:uFillTx/>
            <a:latin typeface="Calibri"/>
            <a:ea typeface="+mn-ea"/>
            <a:cs typeface="+mn-cs"/>
          </a:defRPr>
        </a:defPPr>
      </a:lstStyle>
    </a:txDef>
  </a:objectDefaults>
  <a:extraClrSchemeLst/>
  <a:extLst>
    <a:ext uri="{05A4C25C-085E-4340-85A3-A5531E510DB2}">
      <thm15:themeFamily xmlns:thm15="http://schemas.microsoft.com/office/thememl/2012/main" name="BV PowerPoint Template_Widescreen" id="{5B37489E-EAD7-3844-98B5-BB0F34A42CDD}" vid="{ABFA4BC4-9D9E-D448-A58B-6BD01A045F23}"/>
    </a:ext>
  </a:extLst>
</a:theme>
</file>

<file path=ppt/theme/theme10.xml><?xml version="1.0" encoding="utf-8"?>
<a:theme xmlns:a="http://schemas.openxmlformats.org/drawingml/2006/main" name="Section 4 Body - Pebble">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A9113385-D924-224A-A2FA-2710E0D24607}"/>
    </a:ext>
  </a:extLst>
</a:theme>
</file>

<file path=ppt/theme/theme11.xml><?xml version="1.0" encoding="utf-8"?>
<a:theme xmlns:a="http://schemas.openxmlformats.org/drawingml/2006/main" name="Section 5 Dividers - Denim">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2F4D3701-4EBE-5748-852F-DE9D95CEC178}"/>
    </a:ext>
  </a:extLst>
</a:theme>
</file>

<file path=ppt/theme/theme12.xml><?xml version="1.0" encoding="utf-8"?>
<a:theme xmlns:a="http://schemas.openxmlformats.org/drawingml/2006/main" name="Section 5 Body - Denim">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0959028A-9394-F442-8EBE-C87DFF98FF4F}"/>
    </a:ext>
  </a:extLst>
</a:theme>
</file>

<file path=ppt/theme/theme13.xml><?xml version="1.0" encoding="utf-8"?>
<a:theme xmlns:a="http://schemas.openxmlformats.org/drawingml/2006/main" name="Closing Slide">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CCB9D3A6-0423-644E-BAA8-F02726DC2D7F}"/>
    </a:ext>
  </a:extLst>
</a:theme>
</file>

<file path=ppt/theme/theme14.xml><?xml version="1.0" encoding="utf-8"?>
<a:theme xmlns:a="http://schemas.openxmlformats.org/drawingml/2006/main" name="1_Section 3 Dividers - Royal">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FD46BE8-8662-C74F-87FA-5B2F28D510F0}" vid="{F0683AF0-650D-5848-B370-E0352B2ACFA9}"/>
    </a:ext>
  </a:extLst>
</a:theme>
</file>

<file path=ppt/theme/theme15.xml><?xml version="1.0" encoding="utf-8"?>
<a:theme xmlns:a="http://schemas.openxmlformats.org/drawingml/2006/main" name="1_Section 3 Body - Royal">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FD46BE8-8662-C74F-87FA-5B2F28D510F0}" vid="{4554B201-D8C9-5A41-A7DB-5644F4546605}"/>
    </a:ext>
  </a:extLst>
</a:theme>
</file>

<file path=ppt/theme/theme16.xml><?xml version="1.0" encoding="utf-8"?>
<a:theme xmlns:a="http://schemas.openxmlformats.org/drawingml/2006/main" name="1_Section 4 Body - Pebble">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FD46BE8-8662-C74F-87FA-5B2F28D510F0}" vid="{72CB4757-6673-A34C-8512-856855C4DA26}"/>
    </a:ext>
  </a:extLst>
</a:theme>
</file>

<file path=ppt/theme/theme17.xml><?xml version="1.0" encoding="utf-8"?>
<a:theme xmlns:a="http://schemas.openxmlformats.org/drawingml/2006/main" name="1_Section 2 Body - Palm">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FD46BE8-8662-C74F-87FA-5B2F28D510F0}" vid="{E5629051-80C8-344F-B267-138DAEE7AE3C}"/>
    </a:ext>
  </a:extLst>
</a:theme>
</file>

<file path=ppt/theme/theme18.xml><?xml version="1.0" encoding="utf-8"?>
<a:theme xmlns:a="http://schemas.openxmlformats.org/drawingml/2006/main" name="1_Section 1 Body - Cyan">
  <a:themeElements>
    <a:clrScheme name="Custom 1">
      <a:dk1>
        <a:srgbClr val="000000"/>
      </a:dk1>
      <a:lt1>
        <a:srgbClr val="FFFFFF"/>
      </a:lt1>
      <a:dk2>
        <a:srgbClr val="1E6EE5"/>
      </a:dk2>
      <a:lt2>
        <a:srgbClr val="C0C0C0"/>
      </a:lt2>
      <a:accent1>
        <a:srgbClr val="1E6EE5"/>
      </a:accent1>
      <a:accent2>
        <a:srgbClr val="FFA300"/>
      </a:accent2>
      <a:accent3>
        <a:srgbClr val="4AAD50"/>
      </a:accent3>
      <a:accent4>
        <a:srgbClr val="005596"/>
      </a:accent4>
      <a:accent5>
        <a:srgbClr val="002B5C"/>
      </a:accent5>
      <a:accent6>
        <a:srgbClr val="00A2E5"/>
      </a:accent6>
      <a:hlink>
        <a:srgbClr val="1E6EE5"/>
      </a:hlink>
      <a:folHlink>
        <a:srgbClr val="002B5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FD46BE8-8662-C74F-87FA-5B2F28D510F0}" vid="{A5793BE4-CF31-0943-B84A-0FBE3C91801E}"/>
    </a:ext>
  </a:extLst>
</a:theme>
</file>

<file path=ppt/theme/theme19.xml><?xml version="1.0" encoding="utf-8"?>
<a:theme xmlns:a="http://schemas.openxmlformats.org/drawingml/2006/main" name="1_Dividers-Section Breaks">
  <a:themeElements>
    <a:clrScheme name="20_BV Theme Colors">
      <a:dk1>
        <a:srgbClr val="000000"/>
      </a:dk1>
      <a:lt1>
        <a:srgbClr val="FFFFFF"/>
      </a:lt1>
      <a:dk2>
        <a:srgbClr val="1E6EE5"/>
      </a:dk2>
      <a:lt2>
        <a:srgbClr val="C0C0C0"/>
      </a:lt2>
      <a:accent1>
        <a:srgbClr val="1E6EE5"/>
      </a:accent1>
      <a:accent2>
        <a:srgbClr val="FFA300"/>
      </a:accent2>
      <a:accent3>
        <a:srgbClr val="49AD50"/>
      </a:accent3>
      <a:accent4>
        <a:srgbClr val="005596"/>
      </a:accent4>
      <a:accent5>
        <a:srgbClr val="002B5C"/>
      </a:accent5>
      <a:accent6>
        <a:srgbClr val="00A2E5"/>
      </a:accent6>
      <a:hlink>
        <a:srgbClr val="1E6EE5"/>
      </a:hlink>
      <a:folHlink>
        <a:srgbClr val="002B5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7B4EB069-BF5C-FD45-9C79-81481AA62AAD}" vid="{74001070-6A35-2F4D-A174-86B0D984D049}"/>
    </a:ext>
  </a:extLst>
</a:theme>
</file>

<file path=ppt/theme/theme2.xml><?xml version="1.0" encoding="utf-8"?>
<a:theme xmlns:a="http://schemas.openxmlformats.org/drawingml/2006/main" name="Safety Moment">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lIns="0" tIns="0" rIns="0" bIns="0" anchor="b"/>
      <a:lstStyle>
        <a:defPPr marL="0" marR="0" indent="0" algn="l" defTabSz="914400" rtl="0" eaLnBrk="0" fontAlgn="base" latinLnBrk="0" hangingPunct="0">
          <a:lnSpc>
            <a:spcPts val="1200"/>
          </a:lnSpc>
          <a:spcBef>
            <a:spcPts val="0"/>
          </a:spcBef>
          <a:spcAft>
            <a:spcPct val="0"/>
          </a:spcAft>
          <a:buClr>
            <a:srgbClr val="005596"/>
          </a:buClr>
          <a:buSzTx/>
          <a:buFontTx/>
          <a:buNone/>
          <a:tabLst/>
          <a:defRPr kumimoji="0" sz="1400" b="1" i="0" u="none" strike="noStrike" kern="0" cap="none" spc="0" normalizeH="0" baseline="0" noProof="0" dirty="0" smtClean="0">
            <a:ln>
              <a:noFill/>
            </a:ln>
            <a:solidFill>
              <a:srgbClr val="00A2E5"/>
            </a:solidFill>
            <a:effectLst/>
            <a:uLnTx/>
            <a:uFillTx/>
            <a:latin typeface="Calibri"/>
            <a:ea typeface="+mn-ea"/>
            <a:cs typeface="+mn-cs"/>
          </a:defRPr>
        </a:defPPr>
      </a:lstStyle>
    </a:txDef>
  </a:objectDefaults>
  <a:extraClrSchemeLst/>
  <a:extLst>
    <a:ext uri="{05A4C25C-085E-4340-85A3-A5531E510DB2}">
      <thm15:themeFamily xmlns:thm15="http://schemas.microsoft.com/office/thememl/2012/main" name="BV PowerPoint Template_Widescreen" id="{5B37489E-EAD7-3844-98B5-BB0F34A42CDD}" vid="{2BB10779-C57E-2C4B-B004-71989C4F9D36}"/>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ection 1 Dividers - Cyan">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F61897BC-8A63-AE4C-A393-B3FA1A66C4B8}"/>
    </a:ext>
  </a:extLst>
</a:theme>
</file>

<file path=ppt/theme/theme4.xml><?xml version="1.0" encoding="utf-8"?>
<a:theme xmlns:a="http://schemas.openxmlformats.org/drawingml/2006/main" name="Section 1 Body - Cyan">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1E9DDD92-F865-6542-989F-AF79EB837B2B}"/>
    </a:ext>
  </a:extLst>
</a:theme>
</file>

<file path=ppt/theme/theme5.xml><?xml version="1.0" encoding="utf-8"?>
<a:theme xmlns:a="http://schemas.openxmlformats.org/drawingml/2006/main" name="Section 2 Dividers - Palm ">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13ED6185-DFE9-A744-B354-8E4ADCD9E06C}"/>
    </a:ext>
  </a:extLst>
</a:theme>
</file>

<file path=ppt/theme/theme6.xml><?xml version="1.0" encoding="utf-8"?>
<a:theme xmlns:a="http://schemas.openxmlformats.org/drawingml/2006/main" name="Section 2 Body - Palm">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0399F023-1B66-7A48-B6E2-D0BF6E9A89AE}"/>
    </a:ext>
  </a:extLst>
</a:theme>
</file>

<file path=ppt/theme/theme7.xml><?xml version="1.0" encoding="utf-8"?>
<a:theme xmlns:a="http://schemas.openxmlformats.org/drawingml/2006/main" name="Section 3 Dividers - Royal">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2C4EF046-114B-034F-AA99-6BA6D8321A44}"/>
    </a:ext>
  </a:extLst>
</a:theme>
</file>

<file path=ppt/theme/theme8.xml><?xml version="1.0" encoding="utf-8"?>
<a:theme xmlns:a="http://schemas.openxmlformats.org/drawingml/2006/main" name="Section 3 Body - Royal">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53A025A5-D338-C641-8F49-183AFDE50B02}"/>
    </a:ext>
  </a:extLst>
</a:theme>
</file>

<file path=ppt/theme/theme9.xml><?xml version="1.0" encoding="utf-8"?>
<a:theme xmlns:a="http://schemas.openxmlformats.org/drawingml/2006/main" name="Section 4 Dividers - Pebble">
  <a:themeElements>
    <a:clrScheme name="18 BV Color Palette">
      <a:dk1>
        <a:srgbClr val="005596"/>
      </a:dk1>
      <a:lt1>
        <a:srgbClr val="FFFFFF"/>
      </a:lt1>
      <a:dk2>
        <a:srgbClr val="002B5C"/>
      </a:dk2>
      <a:lt2>
        <a:srgbClr val="BDBAB4"/>
      </a:lt2>
      <a:accent1>
        <a:srgbClr val="00A2E5"/>
      </a:accent1>
      <a:accent2>
        <a:srgbClr val="49AD50"/>
      </a:accent2>
      <a:accent3>
        <a:srgbClr val="C0C0C0"/>
      </a:accent3>
      <a:accent4>
        <a:srgbClr val="9FD1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V PowerPoint Template_Widescreen" id="{5B37489E-EAD7-3844-98B5-BB0F34A42CDD}" vid="{44677667-C26F-5043-BBFD-1FA4A233363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88D30063CA23458DCADD8D046CB83A" ma:contentTypeVersion="2" ma:contentTypeDescription="Create a new document." ma:contentTypeScope="" ma:versionID="bd9e345d5b14830537df65fbd39ff0b2">
  <xsd:schema xmlns:xsd="http://www.w3.org/2001/XMLSchema" xmlns:xs="http://www.w3.org/2001/XMLSchema" xmlns:p="http://schemas.microsoft.com/office/2006/metadata/properties" xmlns:ns2="954d65f6-b2cd-4d2c-98e3-f4f94c40a9d5" targetNamespace="http://schemas.microsoft.com/office/2006/metadata/properties" ma:root="true" ma:fieldsID="ea75df96ecb18c29fdb4d06ae2f7d2a4" ns2:_="">
    <xsd:import namespace="954d65f6-b2cd-4d2c-98e3-f4f94c40a9d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d65f6-b2cd-4d2c-98e3-f4f94c40a9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DACD2D-42DE-44E7-A641-815D59BC85CC}">
  <ds:schemaRefs>
    <ds:schemaRef ds:uri="954d65f6-b2cd-4d2c-98e3-f4f94c40a9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2F9682-2C6E-4175-AC5C-0EDB5BA820EF}">
  <ds:schemaRefs>
    <ds:schemaRef ds:uri="http://schemas.microsoft.com/sharepoint/v3/contenttype/forms"/>
  </ds:schemaRefs>
</ds:datastoreItem>
</file>

<file path=customXml/itemProps3.xml><?xml version="1.0" encoding="utf-8"?>
<ds:datastoreItem xmlns:ds="http://schemas.openxmlformats.org/officeDocument/2006/customXml" ds:itemID="{56DDC70F-C51E-4365-BE89-62B54A85B833}">
  <ds:schemaRef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954d65f6-b2cd-4d2c-98e3-f4f94c40a9d5"/>
  </ds:schemaRefs>
</ds:datastoreItem>
</file>

<file path=docProps/app.xml><?xml version="1.0" encoding="utf-8"?>
<Properties xmlns="http://schemas.openxmlformats.org/officeDocument/2006/extended-properties" xmlns:vt="http://schemas.openxmlformats.org/officeDocument/2006/docPropsVTypes">
  <Template>Title Pages</Template>
  <TotalTime>749</TotalTime>
  <Words>2081</Words>
  <Application>Microsoft Office PowerPoint</Application>
  <PresentationFormat>Custom</PresentationFormat>
  <Paragraphs>321</Paragraphs>
  <Slides>21</Slides>
  <Notes>18</Notes>
  <HiddenSlides>0</HiddenSlides>
  <MMClips>0</MMClips>
  <ScaleCrop>false</ScaleCrop>
  <HeadingPairs>
    <vt:vector size="6" baseType="variant">
      <vt:variant>
        <vt:lpstr>Fonts Used</vt:lpstr>
      </vt:variant>
      <vt:variant>
        <vt:i4>7</vt:i4>
      </vt:variant>
      <vt:variant>
        <vt:lpstr>Theme</vt:lpstr>
      </vt:variant>
      <vt:variant>
        <vt:i4>19</vt:i4>
      </vt:variant>
      <vt:variant>
        <vt:lpstr>Slide Titles</vt:lpstr>
      </vt:variant>
      <vt:variant>
        <vt:i4>21</vt:i4>
      </vt:variant>
    </vt:vector>
  </HeadingPairs>
  <TitlesOfParts>
    <vt:vector size="47" baseType="lpstr">
      <vt:lpstr>Arial</vt:lpstr>
      <vt:lpstr>Calibri</vt:lpstr>
      <vt:lpstr>Gill Sans MT</vt:lpstr>
      <vt:lpstr>Open Sans</vt:lpstr>
      <vt:lpstr>Open Sans Light</vt:lpstr>
      <vt:lpstr>Raleway ExtraBold</vt:lpstr>
      <vt:lpstr>Raleway SemiBold</vt:lpstr>
      <vt:lpstr>Title Pages</vt:lpstr>
      <vt:lpstr>Safety Moment</vt:lpstr>
      <vt:lpstr>Section 1 Dividers - Cyan</vt:lpstr>
      <vt:lpstr>Section 1 Body - Cyan</vt:lpstr>
      <vt:lpstr>Section 2 Dividers - Palm </vt:lpstr>
      <vt:lpstr>Section 2 Body - Palm</vt:lpstr>
      <vt:lpstr>Section 3 Dividers - Royal</vt:lpstr>
      <vt:lpstr>Section 3 Body - Royal</vt:lpstr>
      <vt:lpstr>Section 4 Dividers - Pebble</vt:lpstr>
      <vt:lpstr>Section 4 Body - Pebble</vt:lpstr>
      <vt:lpstr>Section 5 Dividers - Denim</vt:lpstr>
      <vt:lpstr>Section 5 Body - Denim</vt:lpstr>
      <vt:lpstr>Closing Slide</vt:lpstr>
      <vt:lpstr>1_Section 3 Dividers - Royal</vt:lpstr>
      <vt:lpstr>1_Section 3 Body - Royal</vt:lpstr>
      <vt:lpstr>1_Section 4 Body - Pebble</vt:lpstr>
      <vt:lpstr>1_Section 2 Body - Palm</vt:lpstr>
      <vt:lpstr>1_Section 1 Body - Cyan</vt:lpstr>
      <vt:lpstr>1_Dividers-Section Breaks</vt:lpstr>
      <vt:lpstr>PowerPoint Presentation</vt:lpstr>
      <vt:lpstr>What are PFAS?</vt:lpstr>
      <vt:lpstr>Applications</vt:lpstr>
      <vt:lpstr>Common Contamination Routes</vt:lpstr>
      <vt:lpstr>Health Effects</vt:lpstr>
      <vt:lpstr>Evolving Science of PFAS</vt:lpstr>
      <vt:lpstr>Testing Methods</vt:lpstr>
      <vt:lpstr>PowerPoint Presentation</vt:lpstr>
      <vt:lpstr>UCMR 5</vt:lpstr>
      <vt:lpstr>Evolving PFAS Regulations</vt:lpstr>
      <vt:lpstr>Federal Drinking Water MCL Timeline</vt:lpstr>
      <vt:lpstr>SAB Review Documents</vt:lpstr>
      <vt:lpstr>Universe of PFAS Solutions</vt:lpstr>
      <vt:lpstr>Best Available Technology – GAC/IX</vt:lpstr>
      <vt:lpstr>The Importance of Piloting</vt:lpstr>
      <vt:lpstr>Membrane Processes</vt:lpstr>
      <vt:lpstr>Available Treatment Technologies</vt:lpstr>
      <vt:lpstr>Funding Opportunities</vt:lpstr>
      <vt:lpstr>Keys to Dealing with PFAS </vt:lpstr>
      <vt:lpstr>Helpful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Glenda J.</dc:creator>
  <cp:lastModifiedBy>Mobley, Dustin R.</cp:lastModifiedBy>
  <cp:revision>23</cp:revision>
  <cp:lastPrinted>2017-10-24T15:59:14Z</cp:lastPrinted>
  <dcterms:created xsi:type="dcterms:W3CDTF">2018-08-06T20:04:08Z</dcterms:created>
  <dcterms:modified xsi:type="dcterms:W3CDTF">2022-02-14T18:50:22Z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untry_x0020_Region">
    <vt:lpwstr>1;#North America|51dd9b9d-e327-4c57-a04f-462794815744</vt:lpwstr>
  </property>
  <property fmtid="{D5CDD505-2E9C-101B-9397-08002B2CF9AE}" pid="4" name="pecb06e091bd4a048f070aef6b7cc515">
    <vt:lpwstr>North America|51dd9b9d-e327-4c57-a04f-462794815744</vt:lpwstr>
  </property>
  <property fmtid="{D5CDD505-2E9C-101B-9397-08002B2CF9AE}" pid="5" name="_dlc_DocIdItemGuid">
    <vt:lpwstr>31124a71-89d0-40a6-8842-e17970bebaf6</vt:lpwstr>
  </property>
  <property fmtid="{D5CDD505-2E9C-101B-9397-08002B2CF9AE}" pid="6" name="Country Region">
    <vt:lpwstr>1;#North America|51dd9b9d-e327-4c57-a04f-462794815744</vt:lpwstr>
  </property>
  <property fmtid="{D5CDD505-2E9C-101B-9397-08002B2CF9AE}" pid="7" name="ContentTypeId">
    <vt:lpwstr>0x010100D988D30063CA23458DCADD8D046CB83A</vt:lpwstr>
  </property>
  <property fmtid="{D5CDD505-2E9C-101B-9397-08002B2CF9AE}" pid="8" name="TaxCatchAll">
    <vt:lpwstr>1;#North America|51dd9b9d-e327-4c57-a04f-462794815744</vt:lpwstr>
  </property>
  <property fmtid="{D5CDD505-2E9C-101B-9397-08002B2CF9AE}" pid="9" name="TaxKeywordTaxHTField">
    <vt:lpwstr/>
  </property>
</Properties>
</file>